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2"/>
  </p:handoutMasterIdLst>
  <p:sldIdLst>
    <p:sldId id="6088" r:id="rId3"/>
    <p:sldId id="6092" r:id="rId5"/>
    <p:sldId id="6093" r:id="rId6"/>
    <p:sldId id="6095" r:id="rId7"/>
    <p:sldId id="6096" r:id="rId8"/>
    <p:sldId id="6097" r:id="rId9"/>
    <p:sldId id="6098" r:id="rId10"/>
    <p:sldId id="6099" r:id="rId11"/>
    <p:sldId id="6100" r:id="rId12"/>
    <p:sldId id="6101" r:id="rId13"/>
    <p:sldId id="6102" r:id="rId14"/>
    <p:sldId id="6103" r:id="rId15"/>
    <p:sldId id="6104" r:id="rId16"/>
    <p:sldId id="6105" r:id="rId17"/>
    <p:sldId id="6106" r:id="rId18"/>
    <p:sldId id="6107" r:id="rId19"/>
    <p:sldId id="6108" r:id="rId20"/>
    <p:sldId id="6109" r:id="rId21"/>
    <p:sldId id="6110" r:id="rId22"/>
    <p:sldId id="6111" r:id="rId23"/>
    <p:sldId id="6112" r:id="rId24"/>
    <p:sldId id="6113" r:id="rId25"/>
    <p:sldId id="6114" r:id="rId26"/>
    <p:sldId id="6115" r:id="rId27"/>
    <p:sldId id="6116" r:id="rId28"/>
    <p:sldId id="6117" r:id="rId29"/>
    <p:sldId id="6118" r:id="rId30"/>
    <p:sldId id="6119" r:id="rId31"/>
    <p:sldId id="6120" r:id="rId32"/>
    <p:sldId id="6121" r:id="rId33"/>
    <p:sldId id="6122" r:id="rId34"/>
    <p:sldId id="6123" r:id="rId35"/>
    <p:sldId id="6124" r:id="rId36"/>
    <p:sldId id="6125" r:id="rId37"/>
    <p:sldId id="6126" r:id="rId38"/>
    <p:sldId id="6127" r:id="rId39"/>
    <p:sldId id="6128" r:id="rId40"/>
    <p:sldId id="6129" r:id="rId41"/>
    <p:sldId id="6130" r:id="rId42"/>
    <p:sldId id="6131" r:id="rId43"/>
    <p:sldId id="6132" r:id="rId44"/>
    <p:sldId id="6133" r:id="rId45"/>
    <p:sldId id="6134" r:id="rId46"/>
    <p:sldId id="6135" r:id="rId47"/>
    <p:sldId id="6136" r:id="rId48"/>
    <p:sldId id="6137" r:id="rId49"/>
    <p:sldId id="6138" r:id="rId50"/>
    <p:sldId id="6139" r:id="rId51"/>
  </p:sldIdLst>
  <p:sldSz cx="12192000" cy="6858000"/>
  <p:notesSz cx="7103745" cy="10234295"/>
  <p:custDataLst>
    <p:tags r:id="rId5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1" userDrawn="1">
          <p15:clr>
            <a:srgbClr val="A4A3A4"/>
          </p15:clr>
        </p15:guide>
        <p15:guide id="2" pos="378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EB33C"/>
    <a:srgbClr val="FFC459"/>
    <a:srgbClr val="00FF00"/>
    <a:srgbClr val="F4E7C2"/>
    <a:srgbClr val="000000"/>
    <a:srgbClr val="F7EAC2"/>
    <a:srgbClr val="FDC558"/>
    <a:srgbClr val="FFF1AB"/>
    <a:srgbClr val="FAEC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99" autoAdjust="0"/>
    <p:restoredTop sz="84156"/>
  </p:normalViewPr>
  <p:slideViewPr>
    <p:cSldViewPr showGuides="1">
      <p:cViewPr varScale="1">
        <p:scale>
          <a:sx n="93" d="100"/>
          <a:sy n="93" d="100"/>
        </p:scale>
        <p:origin x="680" y="44"/>
      </p:cViewPr>
      <p:guideLst>
        <p:guide orient="horz" pos="2151"/>
        <p:guide pos="37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7" Type="http://schemas.openxmlformats.org/officeDocument/2006/relationships/tags" Target="tags/tag52.xml"/><Relationship Id="rId56" Type="http://schemas.openxmlformats.org/officeDocument/2006/relationships/commentAuthors" Target="commentAuthors.xml"/><Relationship Id="rId55" Type="http://schemas.openxmlformats.org/officeDocument/2006/relationships/tableStyles" Target="tableStyles.xml"/><Relationship Id="rId54" Type="http://schemas.openxmlformats.org/officeDocument/2006/relationships/viewProps" Target="viewProps.xml"/><Relationship Id="rId53" Type="http://schemas.openxmlformats.org/officeDocument/2006/relationships/presProps" Target="presProps.xml"/><Relationship Id="rId52" Type="http://schemas.openxmlformats.org/officeDocument/2006/relationships/handoutMaster" Target="handoutMasters/handoutMaster1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2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2948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949" name="备注占位符 4"/>
          <p:cNvSpPr>
            <a:spLocks noGrp="1"/>
          </p:cNvSpPr>
          <p:nvPr>
            <p:ph type="body" sz="quarter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  <a:noFill/>
          <a:ln w="9525">
            <a:noFill/>
          </a:ln>
        </p:spPr>
        <p:txBody>
          <a:bodyPr vert="horz" lIns="99075" tIns="49538" rIns="99075" bIns="49538" anchor="t" anchorCtr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4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5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6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2104-01A1-4034-81B0-E5FE833A934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06732-D0F2-47AC-A3F9-8C38F63ED29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7.xml"/><Relationship Id="rId1" Type="http://schemas.openxmlformats.org/officeDocument/2006/relationships/tags" Target="../tags/tag4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9.xml"/><Relationship Id="rId1" Type="http://schemas.openxmlformats.org/officeDocument/2006/relationships/tags" Target="../tags/tag48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1.xml"/><Relationship Id="rId1" Type="http://schemas.openxmlformats.org/officeDocument/2006/relationships/tags" Target="../tags/tag5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730885" y="1231900"/>
            <a:ext cx="11063605" cy="50006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1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2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39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w   2 -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乐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快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乐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们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崇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拜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荣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耀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慈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爱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大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宰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20000"/>
              </a:spcAft>
              <a:buFont typeface="SimpMusic Base" panose="05060603040505090403" pitchFamily="18" charset="2"/>
              <a:buChar char=" "/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3   4   5 | 5   4   3   2 | 1   1   2   3 | 29 q   1 - |</a:t>
            </a:r>
            <a:r>
              <a:rPr sz="4000" dirty="0">
                <a:ea typeface="黑体" panose="02010609060101010101" pitchFamily="2" charset="-122"/>
              </a:rPr>
              <a:t>奉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献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心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灵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在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主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面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前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如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同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花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朵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日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开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  <a:buFont typeface="SimpMusic Base" panose="05060603040505090403" pitchFamily="18" charset="2"/>
              <a:buChar char=" "/>
            </a:pPr>
            <a:r>
              <a:rPr lang="en-US" altLang="zh-CN" sz="4000" dirty="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                          </a:t>
            </a:r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zcZ</a:t>
            </a:r>
            <a:r>
              <a:rPr lang="en-US" altLang="zh-CN" sz="4000" dirty="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                 </a:t>
            </a:r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zcZ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b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  2   3   1 | 2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eir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 1 | 2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eir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 2| 1   2   % -|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b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4000" dirty="0">
                <a:ea typeface="黑体" panose="02010609060101010101" pitchFamily="2" charset="-122"/>
              </a:rPr>
              <a:t>愁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雾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疑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云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罪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恶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忧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惊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ea typeface="黑体" panose="02010609060101010101" pitchFamily="2" charset="-122"/>
              </a:rPr>
              <a:t>恳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求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救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主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消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除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尽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3   4   5 | 5   4   3   2 | 1   1   2   3 | 29 q   1 - \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万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福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之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源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永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乐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之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赐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下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光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明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满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心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659130" y="197485"/>
            <a:ext cx="1024572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 1=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G  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4/4   </a:t>
            </a:r>
            <a:r>
              <a:rPr lang="en-US" altLang="zh-CN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</a:t>
            </a:r>
            <a:r>
              <a:rPr lang="en-US" altLang="zh-CN" sz="40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       </a:t>
            </a:r>
            <a:r>
              <a:rPr lang="en-US" altLang="zh-CN" sz="4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</a:t>
            </a:r>
            <a:r>
              <a:rPr lang="en-US" altLang="zh-CN" sz="48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      </a:t>
            </a:r>
            <a:r>
              <a:rPr lang="zh-CN" altLang="en-US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快乐歌</a:t>
            </a:r>
            <a:endParaRPr lang="zh-CN" altLang="en-US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508000" y="53975"/>
            <a:ext cx="9918065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3200" dirty="0">
                <a:solidFill>
                  <a:schemeClr val="tx1"/>
                </a:solidFill>
              </a:rPr>
              <a:t>4/4  </a:t>
            </a:r>
            <a:r>
              <a:rPr lang="en-US" altLang="zh-CN" sz="3600" dirty="0">
                <a:solidFill>
                  <a:schemeClr val="tx1"/>
                </a:solidFill>
              </a:rPr>
              <a:t>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耶稣之名至宝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文本框 13317"/>
          <p:cNvSpPr txBox="1"/>
          <p:nvPr/>
        </p:nvSpPr>
        <p:spPr>
          <a:xfrm>
            <a:off x="306070" y="980440"/>
            <a:ext cx="11806555" cy="55029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   1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1 -  % - | ^   1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UoiH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qoiH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% - -0|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耶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稣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字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馨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香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贵，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一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听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见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立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欢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腾，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endParaRPr lang="en-US" altLang="zh-CN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   2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3 -  1 - | 2   %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1- - 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但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愿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人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人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得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其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安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慰，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圣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^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qiiiY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%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3   %   1   3 | 2  -  -    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至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甜！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望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乐； </a:t>
            </a:r>
            <a:endParaRPr lang="en-US" altLang="zh-CN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eois| 1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qiiiU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^  -  1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3   1   3   2 | 1 - -  0\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至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甜！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望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 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6" name="文本框 13329"/>
          <p:cNvSpPr txBox="1"/>
          <p:nvPr/>
        </p:nvSpPr>
        <p:spPr>
          <a:xfrm>
            <a:off x="4512945" y="4796155"/>
            <a:ext cx="17970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zh-CN" altLang="en-US" sz="2800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文本框 13331"/>
          <p:cNvSpPr txBox="1"/>
          <p:nvPr/>
        </p:nvSpPr>
        <p:spPr>
          <a:xfrm>
            <a:off x="5533013" y="4581381"/>
            <a:ext cx="5619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</a:rPr>
              <a:t>-</a:t>
            </a:r>
            <a:endParaRPr lang="zh-CN" altLang="en-US" sz="3200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508000" y="53975"/>
            <a:ext cx="9918065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3200" dirty="0">
                <a:solidFill>
                  <a:schemeClr val="tx1"/>
                </a:solidFill>
              </a:rPr>
              <a:t>4/4  </a:t>
            </a:r>
            <a:r>
              <a:rPr lang="en-US" altLang="zh-CN" sz="3600" dirty="0">
                <a:solidFill>
                  <a:schemeClr val="tx1"/>
                </a:solidFill>
              </a:rPr>
              <a:t>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耶稣之名至宝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文本框 13317"/>
          <p:cNvSpPr txBox="1"/>
          <p:nvPr/>
        </p:nvSpPr>
        <p:spPr>
          <a:xfrm>
            <a:off x="306070" y="980440"/>
            <a:ext cx="11806555" cy="55029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   1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1 -  % - | ^   1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UoiH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qoiH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% - -0|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经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毕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世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途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历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尽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辛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苦，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听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字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无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央，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endParaRPr lang="en-US" altLang="zh-CN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   2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3 -  1 - | 2   %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1- - 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脱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冠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冕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伏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拜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欢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万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王。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^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qiiiY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%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3   %   1   3 | 2  -  -    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至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甜！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望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乐； </a:t>
            </a:r>
            <a:endParaRPr lang="en-US" altLang="zh-CN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eois| 1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qiiiU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^  -  1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3   1   3   2 | 1 - -  0\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至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甜！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望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 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6" name="文本框 13329"/>
          <p:cNvSpPr txBox="1"/>
          <p:nvPr/>
        </p:nvSpPr>
        <p:spPr>
          <a:xfrm>
            <a:off x="4512945" y="4796155"/>
            <a:ext cx="17970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zh-CN" altLang="en-US" sz="2800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文本框 13331"/>
          <p:cNvSpPr txBox="1"/>
          <p:nvPr/>
        </p:nvSpPr>
        <p:spPr>
          <a:xfrm>
            <a:off x="5533013" y="4581381"/>
            <a:ext cx="5619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</a:rPr>
              <a:t>-</a:t>
            </a:r>
            <a:endParaRPr lang="zh-CN" altLang="en-US" sz="3200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946150" y="1375410"/>
            <a:ext cx="11063605" cy="50107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r   3   w | 1   Y   ^   p | %   q   1   e | 39  2   p 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依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彼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命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水，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r   3   w | 1   Y   ^   p | %   q   1   U | 29  1   p | 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由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各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各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他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山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流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下，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白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罪。 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  t    59 | 4    y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9 | 5   y   5   e | 39    29 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 荣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耀！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r   3   w | 1   Y   ^   p | %   q   1   U | 29  1   p |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清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洁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惟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宝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血。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4-1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053465" y="246380"/>
            <a:ext cx="9780905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F  6/8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十架为我荣耀 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946150" y="1375410"/>
            <a:ext cx="11063605" cy="50107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r   3   w | 1   Y   ^   p | %   q   1   e | 39  2   p 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钉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葬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活，</a:t>
            </a:r>
            <a:endParaRPr lang="en-US" altLang="zh-CN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r   3   w | 1   Y   ^   p | %   q   1   U | 29  1   p | 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督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居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住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着。 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  t    59 | 4    y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9 | 5   y   5   e | 39    29 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 荣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耀！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r   3   w | 1   Y   ^   p | %   q   1   U | 29  1   p |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清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洁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惟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宝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血。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4-2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1053465" y="246380"/>
            <a:ext cx="9780905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F  6/8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十架为我荣耀 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946150" y="1375410"/>
            <a:ext cx="11063605" cy="50107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r   3   w | 1   Y   ^   p | %   q   1   e | 39  2   p 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立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别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只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基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督！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r   3   w | 1   Y   ^   p | %   q   1   U | 29  1   p | 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钉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复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作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主。 </a:t>
            </a:r>
            <a:endParaRPr lang="zh-CN" altLang="en-US" sz="4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  t    59 | 4    y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9 | 5   y   5   e | 39    29 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 荣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耀！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r   3   w | 1   Y   ^   p | %   q   1   U | 29  1   p |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清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洁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惟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宝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血。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4-3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1053465" y="246380"/>
            <a:ext cx="9780905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F  6/8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十架为我荣耀 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946150" y="1375410"/>
            <a:ext cx="11063605" cy="50107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r   3   w | 1   Y   ^   p | %   q   1   e | 39  2   p 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意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别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夸，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但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夸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架！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r   3   w | 1   Y   ^   p | %   q   1   U | 29  1   p | 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对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钉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死，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对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待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它。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  t    59 | 4    y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9 | 5   y   5   e | 39    29 |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  荣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耀！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r   3   w | 1   Y   ^   p | %   q   1   U | 29  1   p | </a:t>
            </a:r>
            <a:b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4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清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洁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惟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宝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血。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4-4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1053465" y="246380"/>
            <a:ext cx="9780905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F  6/8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十架为我荣耀 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565785" y="1375410"/>
            <a:ext cx="11443970" cy="4963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|1  -  2|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eoif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1| 2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&amp; |1  -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UiiY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|%9  T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  %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哉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 哉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耶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   之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名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军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颂 扬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1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</a:t>
            </a:r>
            <a:endParaRPr lang="en-US" altLang="zh-CN" sz="1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SimpMusic Base" panose="05060603040505090403" pitchFamily="18" charset="2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1 |^  4  4| 3  -  2| 1 -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-  3| 3  2  1| 2  1  &amp;|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qos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 军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颂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扬。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奉   献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冠 冕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lang="en-US" sz="36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极 其    光 荣。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1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1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|49  e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wiiir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39 w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qiiie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29 q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Uiiiw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0 | 4   4  0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                                  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1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1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 2   0 |  3     3      5 |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qioiis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 4  |  3   -   2  |  1   -   \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庆   贺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为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君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5602" name="矩形 25601"/>
          <p:cNvSpPr/>
          <p:nvPr/>
        </p:nvSpPr>
        <p:spPr>
          <a:xfrm>
            <a:off x="694690" y="246380"/>
            <a:ext cx="11157585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 smtClean="0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B  3/4             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44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zh-CN" altLang="en-US" sz="44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zh-CN" altLang="en-US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贺祂为王</a:t>
            </a:r>
            <a:endParaRPr lang="zh-CN" altLang="en-US" sz="4400" b="1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254125" y="3465195"/>
            <a:ext cx="1071626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zcccccccccccccccccccccccccccccccccccccccccccccccccccccccccccccccccccZ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128895" y="4756785"/>
            <a:ext cx="24930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41375" y="2157095"/>
            <a:ext cx="1109472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zcccZ       zcccZ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656205" y="848995"/>
            <a:ext cx="90551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zcccZ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565785" y="1375410"/>
            <a:ext cx="11443970" cy="4963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|1  -  2|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eoif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1| 2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&amp; |1  -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UiiY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|%9  T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  %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上    地 下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  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闻 主    尊 名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    该  敬 畏 颂 扬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1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</a:t>
            </a:r>
            <a:endParaRPr lang="en-US" altLang="zh-CN" sz="1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SimpMusic Base" panose="05060603040505090403" pitchFamily="18" charset="2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1 |^  4  4| 3  -  2| 1 -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-  3| 3  2  1| 2  1  &amp;|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qos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该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敬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畏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颂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扬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膝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跪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拜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歌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1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1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|49  e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wiiir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39 w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qiiie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29 q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Uiiiw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0 | 4   4  0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                                  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1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1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 2   0 |  3     3      5 |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qioiis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 4  |  3   -   2  |  1   -   \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庆   贺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为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君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254125" y="3465195"/>
            <a:ext cx="1071626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zcccccccccccccccccccccccccccccccccccccccccccccccccccccccccccccccccccZ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128895" y="4756785"/>
            <a:ext cx="24930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41375" y="2157095"/>
            <a:ext cx="1109472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zcccZ       zcccZ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656205" y="848995"/>
            <a:ext cx="90551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zcccZ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94690" y="246380"/>
            <a:ext cx="11157585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 smtClean="0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B  3/4             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44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zh-CN" altLang="en-US" sz="44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zh-CN" altLang="en-US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贺祂为王</a:t>
            </a:r>
            <a:endParaRPr lang="zh-CN" altLang="en-US" sz="4400" b="1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565785" y="1375410"/>
            <a:ext cx="11443970" cy="4963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% |1  -  2|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eoif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 1| 2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 &amp; |1  -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UiiY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|%9  T 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TiiiT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  %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尊 贵、荣 耀、     智 慧、能力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  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    归  被 杀 羔 羊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1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</a:t>
            </a:r>
            <a:endParaRPr lang="en-US" altLang="zh-CN" sz="1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SimpMusic Base" panose="05060603040505090403" pitchFamily="18" charset="2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1 |^  4  4| 3  -  2| 1 -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|3  -  3| 3  2  1| 2  1  &amp;|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qos 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都 归    被 杀    羔 羊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    徒    天 使    赞 美    无 疆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1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1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|49  e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wiiir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39 w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qiiie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29 q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Uiiiw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0 | 4   4  0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庆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                                   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      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10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10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 2   0 |  3     3      5 |  </a:t>
            </a: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qioiis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 4  |  3   -   2  |  1   -   \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贺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庆   贺 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为  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君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王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254125" y="3465195"/>
            <a:ext cx="1071626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zcccccccccccccccccccccccccccccccccccccccccccccccccccccccccccccccccccZ</a:t>
            </a:r>
            <a:endParaRPr lang="en-US" altLang="zh-CN" sz="3200" dirty="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128895" y="4756785"/>
            <a:ext cx="249301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41375" y="2157095"/>
            <a:ext cx="1109472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zcccZ       zcccZ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656205" y="848995"/>
            <a:ext cx="905510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zccccccccZ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            zcccZ                         </a:t>
            </a:r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94690" y="246380"/>
            <a:ext cx="11157585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 smtClean="0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B  3/4                    </a:t>
            </a:r>
            <a:r>
              <a:rPr lang="en-US" altLang="zh-CN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44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zh-CN" altLang="en-US" sz="44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zh-CN" altLang="en-US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44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  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贺祂为王</a:t>
            </a:r>
            <a:endParaRPr lang="zh-CN" altLang="en-US" sz="4400" b="1" dirty="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164465" y="1303655"/>
            <a:ext cx="11955780" cy="4893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6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 t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 e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我 曾 被 罪 恶 锁 链 之 束 缚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我 真 像 奴 仆 不 得 自 由;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39 19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 w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断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开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切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锁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链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获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 59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69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胜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 w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19\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己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恶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界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绑。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271780" y="80645"/>
            <a:ext cx="1145667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err="1">
                <a:solidFill>
                  <a:schemeClr val="tx1"/>
                </a:solidFill>
                <a:ea typeface="黑体" panose="02010609060101010101" pitchFamily="2" charset="-122"/>
              </a:rPr>
              <a:t>E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3200">
                <a:solidFill>
                  <a:schemeClr val="tx1"/>
                </a:solidFill>
              </a:rPr>
              <a:t>9/8     </a:t>
            </a:r>
            <a:r>
              <a:rPr lang="en-US" altLang="zh-CN">
                <a:solidFill>
                  <a:schemeClr val="tx1"/>
                </a:solidFill>
                <a:ea typeface="黑体" panose="02010609060101010101" pitchFamily="2" charset="-122"/>
              </a:rPr>
              <a:t>                </a:t>
            </a:r>
            <a:r>
              <a:rPr lang="zh-CN" altLang="en-US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荣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耀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释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放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560050" y="698500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560050" y="1990090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560050" y="3353435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560050" y="4716780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730885" y="1231900"/>
            <a:ext cx="11063605" cy="50006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1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2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39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w   2 -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环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绕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座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万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物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欢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天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地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反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荣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光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20000"/>
              </a:spcAft>
              <a:buFont typeface="SimpMusic Base" panose="05060603040505090403" pitchFamily="18" charset="2"/>
              <a:buChar char=" "/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3   4   5 | 5   4   3   2 | 1   1   2   3 | 29 q   1 - |</a:t>
            </a:r>
            <a:r>
              <a:rPr sz="4000" dirty="0">
                <a:ea typeface="黑体" panose="02010609060101010101" pitchFamily="2" charset="-122"/>
              </a:rPr>
              <a:t>天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使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星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宿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绕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主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歌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唱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不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住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崇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拜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永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颂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扬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  <a:buFont typeface="SimpMusic Base" panose="05060603040505090403" pitchFamily="18" charset="2"/>
              <a:buChar char=" "/>
            </a:pPr>
            <a:r>
              <a:rPr lang="en-US" altLang="zh-CN" sz="4000" dirty="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                          </a:t>
            </a:r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zcZ</a:t>
            </a:r>
            <a:r>
              <a:rPr lang="en-US" altLang="zh-CN" sz="4000" dirty="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                 </a:t>
            </a:r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zcZ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b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  2   3   1 | 2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eir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 1 | 2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eir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 2| 1   2   % -|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b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4000" dirty="0">
                <a:ea typeface="黑体" panose="02010609060101010101" pitchFamily="2" charset="-122"/>
              </a:rPr>
              <a:t>田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野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森林</a:t>
            </a:r>
            <a:r>
              <a:rPr lang="en-US" sz="4000" dirty="0">
                <a:ea typeface="黑体" panose="02010609060101010101" pitchFamily="2" charset="-122"/>
              </a:rPr>
              <a:t>   </a:t>
            </a:r>
            <a:r>
              <a:rPr sz="4000" dirty="0">
                <a:ea typeface="黑体" panose="02010609060101010101" pitchFamily="2" charset="-122"/>
              </a:rPr>
              <a:t>低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谷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高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山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ea typeface="黑体" panose="02010609060101010101" pitchFamily="2" charset="-122"/>
              </a:rPr>
              <a:t>青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翠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草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原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及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海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洋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3   4   5 | 5   4   3   2 | 1   1   2   3 | 29 q   1 - \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清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歌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小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鸟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轻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注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流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泉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唤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人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拜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同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欢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畅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659130" y="197485"/>
            <a:ext cx="1024572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 1=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G  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4/4   </a:t>
            </a:r>
            <a:r>
              <a:rPr lang="en-US" altLang="zh-CN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</a:t>
            </a:r>
            <a:r>
              <a:rPr lang="en-US" altLang="zh-CN" sz="40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       </a:t>
            </a:r>
            <a:r>
              <a:rPr lang="en-US" altLang="zh-CN" sz="4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</a:t>
            </a:r>
            <a:r>
              <a:rPr lang="en-US" altLang="zh-CN" sz="48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      </a:t>
            </a:r>
            <a:r>
              <a:rPr lang="zh-CN" altLang="en-US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快乐歌</a:t>
            </a:r>
            <a:endParaRPr lang="zh-CN" altLang="en-US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164465" y="1303655"/>
            <a:ext cx="11955780" cy="4893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6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 t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 e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主 使 我 脱 离 情 欲 和 嗜 好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脱 离 我 妒 忌 恨 恶 争 竞;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39 19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 w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俗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虚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空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想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亦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切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忧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虑。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 59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69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胜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 w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19\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己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恶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界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绑。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271780" y="80645"/>
            <a:ext cx="1145667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err="1">
                <a:solidFill>
                  <a:schemeClr val="tx1"/>
                </a:solidFill>
                <a:ea typeface="黑体" panose="02010609060101010101" pitchFamily="2" charset="-122"/>
              </a:rPr>
              <a:t>E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3200">
                <a:solidFill>
                  <a:schemeClr val="tx1"/>
                </a:solidFill>
              </a:rPr>
              <a:t>9/8     </a:t>
            </a:r>
            <a:r>
              <a:rPr lang="en-US" altLang="zh-CN">
                <a:solidFill>
                  <a:schemeClr val="tx1"/>
                </a:solidFill>
                <a:ea typeface="黑体" panose="02010609060101010101" pitchFamily="2" charset="-122"/>
              </a:rPr>
              <a:t>                </a:t>
            </a:r>
            <a:r>
              <a:rPr lang="zh-CN" altLang="en-US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荣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耀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释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放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560050" y="698500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560050" y="1990090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560050" y="3353435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560050" y="4716780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164465" y="1303655"/>
            <a:ext cx="11955780" cy="4893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6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 t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y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 e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主 使 我 脱 离 骄 傲 和 愚 蠢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脱 离 我 溺 爱 金 钱 迷 惑;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39 19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 w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恼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怒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暴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躁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性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情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穷。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 59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69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29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耀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奇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!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胜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; 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 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y|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39 w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q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w|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19\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10000"/>
              </a:spcBef>
              <a:spcAft>
                <a:spcPct val="50000"/>
              </a:spcAft>
            </a:pP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己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恶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界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再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捆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绑。</a:t>
            </a:r>
            <a:endParaRPr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271780" y="80645"/>
            <a:ext cx="1145667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err="1">
                <a:solidFill>
                  <a:schemeClr val="tx1"/>
                </a:solidFill>
                <a:ea typeface="黑体" panose="02010609060101010101" pitchFamily="2" charset="-122"/>
              </a:rPr>
              <a:t>E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3200">
                <a:solidFill>
                  <a:schemeClr val="tx1"/>
                </a:solidFill>
              </a:rPr>
              <a:t>9/8     </a:t>
            </a:r>
            <a:r>
              <a:rPr lang="en-US" altLang="zh-CN">
                <a:solidFill>
                  <a:schemeClr val="tx1"/>
                </a:solidFill>
                <a:ea typeface="黑体" panose="02010609060101010101" pitchFamily="2" charset="-122"/>
              </a:rPr>
              <a:t>                </a:t>
            </a:r>
            <a:r>
              <a:rPr lang="zh-CN" altLang="en-US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>
                <a:solidFill>
                  <a:schemeClr val="tx1"/>
                </a:solidFill>
                <a:ea typeface="黑体" panose="02010609060101010101" pitchFamily="2" charset="-122"/>
              </a:rPr>
              <a:t>     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荣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耀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释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放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0560050" y="698500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560050" y="1990090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560050" y="3353435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560050" y="4716780"/>
            <a:ext cx="138938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200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zccccZ</a:t>
            </a: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endParaRPr lang="en-US" altLang="zh-CN" sz="3200" dirty="0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765175" y="1336040"/>
            <a:ext cx="11296650" cy="48888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-   4     3 |  2 9  ^    2  -  | 1    &amp;    ^     &amp; | 1  -    %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牺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已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给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-   4     3 |  2 9  ^    2  -  | 1    &amp;    39   w | 1  -   - 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己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留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么；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 -   2     3 |  4 9  e    2  -  | 3    -    3     4 | 59  r   3  -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景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仰，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还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偿，</a:t>
            </a:r>
            <a:endParaRPr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 -   4     3 |  2 9  e    4  -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 &amp;    39   w | 1  -   - 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供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献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奉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献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于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6311900" y="759460"/>
            <a:ext cx="56597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      zccccccccccZ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862330" y="102870"/>
            <a:ext cx="997204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G  4/4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牺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牲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的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爱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311265" y="2061210"/>
            <a:ext cx="21285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311900" y="4705985"/>
            <a:ext cx="21285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765175" y="1336040"/>
            <a:ext cx="11296650" cy="48888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-   4     3 |  2 9  ^    2  -  | 1    &amp;    ^     &amp; | 1  -    %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施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座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前，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父，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-   4     3 |  2 9  ^    2  -  | 1    &amp;    39   w | 1  -   - 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     的   信   心   软  弱，   惟        靠   耶  稣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 -   2     3 |  4 9  e    2  -  | 3    -    3     4 | 59  r   3  -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架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妙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宣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扬，</a:t>
            </a:r>
            <a:endParaRPr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 -   4     3 |  2 9  e    4  -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 &amp;    39   w | 1  -   - 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      祷   告   或   歌  唱，   奉        献   于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6311900" y="759460"/>
            <a:ext cx="56597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      zccccccccccZ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862330" y="102870"/>
            <a:ext cx="997204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G  4/4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牺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牲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的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爱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311265" y="2061210"/>
            <a:ext cx="21285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311900" y="4705985"/>
            <a:ext cx="21285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765175" y="1336040"/>
            <a:ext cx="11296650" cy="48888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-   4     3 |  2 9  ^    2  -  | 1    &amp;    ^     &amp; | 1  -    %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      我   忠   诚   之  心，   像    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真   诚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-   4     3 |  2 9  ^    2  -  | 1    &amp;    39   w | 1  -   - 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从      今   开   始   表  现，   每        天   显  明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 -   2     3 |  4 9  e    2  -  | 3    -    3     4 | 59  r   3  -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勤      作   爱   心   工  作，   喜        爱   行  善  扶 弱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 -   4     3 |  2 9  e    4  -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 &amp;    39   w | 1  -   - 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领      人   进   入   天  国，   虔        诚   奉  上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6311900" y="759460"/>
            <a:ext cx="56597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      zccccccccccZ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862330" y="102870"/>
            <a:ext cx="997204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G  4/4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牺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牲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的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爱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311265" y="2061210"/>
            <a:ext cx="21285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311900" y="4705985"/>
            <a:ext cx="21285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765175" y="1336040"/>
            <a:ext cx="11296650" cy="48888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-   4     3 |  2 9  ^    2  -  | 1    &amp;    ^     &amp; | 1  -    %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      生   所   有   一  切，   皆    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所  赐</a:t>
            </a:r>
            <a:r>
              <a:rPr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-   4     3 |  2 9  ^    2  -  | 1    &amp;    39   w | 1  -   -   - 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终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苦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辞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；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   -   2     3 |  4 9  e    2  -  | 3    -    3     4 | 59  r   3  -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面，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祢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赎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，</a:t>
            </a:r>
            <a:endParaRPr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  -   4     3 |  2 9  e    4  -  </a:t>
            </a: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 &amp;    39   w | 1  -   -  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享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限，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虔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诚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奉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6311900" y="759460"/>
            <a:ext cx="565975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      zccccccccccZ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862330" y="102870"/>
            <a:ext cx="997204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G  4/4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牺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牲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的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爱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311265" y="2061210"/>
            <a:ext cx="21285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311900" y="4705985"/>
            <a:ext cx="21285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zcccccZ             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836930" y="1407795"/>
            <a:ext cx="11296650" cy="46348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| 39 Lw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| 49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| 2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歇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宁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静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| 39 Lw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| 49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|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2 |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侵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扰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69  y 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| 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5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69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7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6 | 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| 1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保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守，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005840" y="10287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ym typeface="SimpMusic Base" panose="05060603040505090403" pitchFamily="18" charset="2"/>
              </a:rPr>
              <a:t>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D  4/4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en-US" altLang="zh-CN" sz="3600">
                <a:solidFill>
                  <a:schemeClr val="tx1"/>
                </a:solidFill>
              </a:rPr>
              <a:t>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靠近真神怀中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836930" y="1407795"/>
            <a:ext cx="11296650" cy="46348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| 39 Lw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| 49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| 2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慰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温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暖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| 39 Lw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| 49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| 2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2 |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们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与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相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会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69  y 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| 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5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69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7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6 | 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| 1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保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守，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005840" y="10287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ym typeface="SimpMusic Base" panose="05060603040505090403" pitchFamily="18" charset="2"/>
              </a:rPr>
              <a:t>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D  4/4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en-US" altLang="zh-CN" sz="3600">
                <a:solidFill>
                  <a:schemeClr val="tx1"/>
                </a:solidFill>
              </a:rPr>
              <a:t>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靠近真神怀中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836930" y="1407795"/>
            <a:ext cx="11296650" cy="46348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| 39 Lw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| 49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| 2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w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释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放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| 39 Lw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| 49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| 2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t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2 | 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平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喜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乐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充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满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处，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</a:t>
            </a:r>
            <a:r>
              <a:rPr 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69  y 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6 | 6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5 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5 |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的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自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父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4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| 69  y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7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6 | 5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e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iiii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| 1 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-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0000"/>
              </a:lnSpc>
              <a:spcBef>
                <a:spcPct val="30000"/>
              </a:spcBef>
              <a:spcAft>
                <a:spcPct val="50000"/>
              </a:spcAft>
            </a:pP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保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守，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近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005840" y="102870"/>
            <a:ext cx="9972040" cy="1143000"/>
          </a:xfrm>
        </p:spPr>
        <p:txBody>
          <a:bodyPr anchor="ctr" anchorCtr="0"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ym typeface="SimpMusic Base" panose="05060603040505090403" pitchFamily="18" charset="2"/>
              </a:rPr>
              <a:t></a:t>
            </a:r>
            <a:r>
              <a:rPr lang="en-US" altLang="zh-CN" sz="3200">
                <a:solidFill>
                  <a:schemeClr val="tx1"/>
                </a:solidFill>
                <a:ea typeface="黑体" panose="02010609060101010101" pitchFamily="2" charset="-122"/>
              </a:rPr>
              <a:t>D  4/4</a:t>
            </a:r>
            <a:r>
              <a:rPr lang="en-US" altLang="zh-CN" sz="3200">
                <a:solidFill>
                  <a:schemeClr val="tx1"/>
                </a:solidFill>
              </a:rPr>
              <a:t> </a:t>
            </a:r>
            <a:r>
              <a:rPr lang="en-US" altLang="zh-CN" sz="3600">
                <a:solidFill>
                  <a:schemeClr val="tx1"/>
                </a:solidFill>
              </a:rPr>
              <a:t>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靠近真神怀中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91135" y="1336040"/>
            <a:ext cx="12068810" cy="48888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1 - 2 | 1  2  3 | 4 - 3 | 2  1  2 | 5 - 4 | 3 - 3 | 2  1  2 | 1 -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诸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啊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皆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敬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拜。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1 - 2 | 19w  3 | 4 - 3 | 2  1  2 | 5 - 4 | 3 - 3 | 2  1  2 | 1 -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月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欢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欣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奉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宿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快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戴。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5 - 5 | 5  4  3 | 4 - 4 | 4  3  2 | 3 - 3 |3  4  5| 5  4  3 | 2 -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口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赞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宇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宙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顺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3  5| 4 2  4 | 3 1  3| wie rie 2 | 5 - 5| 6 5  4| 3 - 2 | 1 -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定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律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废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引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导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们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行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正</a:t>
            </a:r>
            <a:r>
              <a:rPr lang="en-US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路。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1633855" y="764540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zcccZ                      zcccZ                                   </a:t>
            </a:r>
            <a:r>
              <a:rPr lang="en-US" altLang="zh-CN" sz="2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360045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F  3/4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诸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天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赞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美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633855" y="3419475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               </a:t>
            </a:r>
            <a:r>
              <a:rPr lang="en-US" altLang="zh-CN" sz="2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             </a:t>
            </a:r>
            <a:r>
              <a:rPr lang="en-US" altLang="zh-CN" sz="2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1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33855" y="2056130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zcccZ                      zcccZ                                   </a:t>
            </a:r>
            <a:r>
              <a:rPr lang="en-US" altLang="zh-CN" sz="2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70510" y="4711065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</a:t>
            </a:r>
            <a:r>
              <a:rPr lang="en-US" altLang="zh-CN" sz="20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</a:t>
            </a:r>
            <a:r>
              <a:rPr lang="en-US" altLang="zh-CN" sz="2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</a:t>
            </a:r>
            <a:r>
              <a:rPr lang="en-US" altLang="zh-CN" sz="18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     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730885" y="1231900"/>
            <a:ext cx="11063605" cy="49917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1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2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39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w   2 -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好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给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与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喜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赦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罪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永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远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祝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福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施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恩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惠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20000"/>
              </a:spcAft>
              <a:buFont typeface="SimpMusic Base" panose="05060603040505090403" pitchFamily="18" charset="2"/>
              <a:buChar char=" "/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3   4   5 | 5   4   3   2 | 1   1   2   3 | 29 q   1 - |</a:t>
            </a:r>
            <a:r>
              <a:rPr sz="4000" dirty="0">
                <a:ea typeface="黑体" panose="02010609060101010101" pitchFamily="2" charset="-122"/>
              </a:rPr>
              <a:t>主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是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生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命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喜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乐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源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头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ea typeface="黑体" panose="02010609060101010101" pitchFamily="2" charset="-122"/>
              </a:rPr>
              <a:t>赐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人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安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息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最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佳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美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  <a:buFont typeface="SimpMusic Base" panose="05060603040505090403" pitchFamily="18" charset="2"/>
              <a:buChar char=" "/>
            </a:pPr>
            <a:r>
              <a:rPr lang="en-US" altLang="zh-CN" sz="4000" dirty="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                          </a:t>
            </a:r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zcZ</a:t>
            </a:r>
            <a:r>
              <a:rPr lang="en-US" altLang="zh-CN" sz="4000" dirty="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                 </a:t>
            </a:r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zcZ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b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  2   3   1 | 2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eir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 1 | 2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eir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 2| 1   2   % -|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b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4000" dirty="0">
                <a:ea typeface="黑体" panose="02010609060101010101" pitchFamily="2" charset="-122"/>
              </a:rPr>
              <a:t>神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是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父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亲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ea typeface="黑体" panose="02010609060101010101" pitchFamily="2" charset="-122"/>
              </a:rPr>
              <a:t>基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督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是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兄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ea typeface="黑体" panose="02010609060101010101" pitchFamily="2" charset="-122"/>
              </a:rPr>
              <a:t>爱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中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生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活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皆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主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民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3   4   5 | 5   4   3   2 | 1   1   2   3 | 29 q   1 - \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求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教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我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们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相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爱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相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亲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同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享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属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神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大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欢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欣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659130" y="197485"/>
            <a:ext cx="1024572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 1=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G  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4/4   </a:t>
            </a:r>
            <a:r>
              <a:rPr lang="en-US" altLang="zh-CN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</a:t>
            </a:r>
            <a:r>
              <a:rPr lang="en-US" altLang="zh-CN" sz="40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       </a:t>
            </a:r>
            <a:r>
              <a:rPr lang="en-US" altLang="zh-CN" sz="4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</a:t>
            </a:r>
            <a:r>
              <a:rPr lang="en-US" altLang="zh-CN" sz="48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      </a:t>
            </a:r>
            <a:r>
              <a:rPr lang="zh-CN" altLang="en-US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快乐歌</a:t>
            </a:r>
            <a:endParaRPr lang="zh-CN" altLang="en-US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91135" y="1336040"/>
            <a:ext cx="12068810" cy="48888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1 - 2 | 1  2  3 | 4 - 3 | 2  1  2 | 5 - 4 | 3 - 3 | 2  1  2 | 1 -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赞  美  主    因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大  荣    耀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祂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应  许  从  不    落  空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1 - 2 | 19w  3 | 4 - 3 | 2  1  2 | 5 - 4 | 3 - 3 | 2  1  2 | 1 -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  喜  悦    圣  徒  皆  得    胜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  与  死  驱  除    无  踪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5 - 5 | 5  4  3 | 4 - 4 | 4  3  2 | 3 - 3 |3  4  5| 5  4  3 | 2 -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赞  美  主    因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立  救    恩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  天 军    宣 扬    主  能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3  5| 4 2  4 | 3 1  3| wie rie 2 | 5 - 5| 6 5  4| 3 - 2 | 1 -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   与 地   一  切   创 造        物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称  颂 主   名 到  永  恒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1633855" y="764540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zcccZ                      zcccZ                                   </a:t>
            </a:r>
            <a:r>
              <a:rPr lang="en-US" altLang="zh-CN" sz="2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360045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F  3/4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诸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天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赞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美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33855" y="2056130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zcccZ                      zcccZ                                   </a:t>
            </a:r>
            <a:r>
              <a:rPr lang="en-US" altLang="zh-CN" sz="2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70510" y="4711065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</a:t>
            </a:r>
            <a:r>
              <a:rPr lang="en-US" altLang="zh-CN" sz="20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</a:t>
            </a:r>
            <a:r>
              <a:rPr lang="en-US" altLang="zh-CN" sz="2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</a:t>
            </a:r>
            <a:r>
              <a:rPr lang="en-US" altLang="zh-CN" sz="18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     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33855" y="3419475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               </a:t>
            </a:r>
            <a:r>
              <a:rPr lang="en-US" altLang="zh-CN" sz="2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             </a:t>
            </a:r>
            <a:r>
              <a:rPr lang="en-US" altLang="zh-CN" sz="2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1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91135" y="1336040"/>
            <a:ext cx="12068810" cy="48888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</a:pPr>
            <a:r>
              <a:rPr lang="en-US" altLang="zh-CN" sz="360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1 - 2 | 1  2  3 | 4 - 3 | 2  1  2 | 5 - 4 | 3 - 3 | 2  1  2 | 1 -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敬  向  主    献  崇  拜  赞    美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尊  贵  荣  耀  都    归  主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en-US" altLang="zh-CN"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en-US" altLang="zh-CN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1 - 2 | 19w  3 | 4 - 3 | 2  1  2 | 5 - 4 | 3 - 3 | 2  1  2 | 1 -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长  和  幼    齐  声  同  颂    赞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 悦   服  向  主    拜  俯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5 - 5 | 5  4  3 | 4 - 4 | 4  3  2 | 3 - 3 |3  4  5| 5  4  3 | 2 - - 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众  圣  徒    在  天  同  崇    敬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  台 前    我 献    虔  诚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6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75000"/>
              </a:lnSpc>
              <a:spcBef>
                <a:spcPct val="3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 3  5| 4 2  4 | 3 1  3| wie rie 2 | 5 - 5| 6 5  4| 3 - 2 | 1 - -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像   天 使   侍  奉   在 主        前</a:t>
            </a:r>
            <a:r>
              <a:rPr lang="en-US" sz="3600" dirty="0" smtClean="0"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至  地 上   主 旨  得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成</a:t>
            </a:r>
            <a:r>
              <a:rPr sz="36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r>
              <a:rPr lang="zh-CN" altLang="en-US" sz="36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1633855" y="764540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zcccZ                      zcccZ                                   </a:t>
            </a:r>
            <a:r>
              <a:rPr lang="en-US" altLang="zh-CN" sz="2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360045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F  3/4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诸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天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赞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美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33855" y="2056130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zcccZ                      zcccZ                                   </a:t>
            </a:r>
            <a:r>
              <a:rPr lang="en-US" altLang="zh-CN" sz="2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70510" y="4711065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</a:t>
            </a:r>
            <a:r>
              <a:rPr lang="en-US" altLang="zh-CN" sz="20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</a:t>
            </a:r>
            <a:r>
              <a:rPr lang="en-US" altLang="zh-CN" sz="2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</a:t>
            </a:r>
            <a:r>
              <a:rPr lang="en-US" altLang="zh-CN" sz="18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zcccccccccZ                   </a:t>
            </a:r>
            <a:r>
              <a:rPr lang="en-US" altLang="zh-CN" sz="20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33855" y="3419475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               </a:t>
            </a:r>
            <a:r>
              <a:rPr lang="en-US" altLang="zh-CN" sz="2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             </a:t>
            </a:r>
            <a:r>
              <a:rPr lang="en-US" altLang="zh-CN" sz="2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</a:t>
            </a:r>
            <a:r>
              <a:rPr lang="en-US" altLang="zh-CN" sz="2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14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980440" y="1264285"/>
            <a:ext cx="11296650" cy="48653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  2   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6   5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</a:t>
            </a:r>
            <a:b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40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福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泉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源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赞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美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  2 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6   5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  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赐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水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长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流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应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高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声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颂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惠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tiiihkj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|!   7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yiiit| yit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40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tiiihkj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|!   7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yiiit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|! -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教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诗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和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谐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40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唱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于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前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  2   </a:t>
            </a:r>
            <a:r>
              <a:rPr lang="en-US" altLang="zh-CN" sz="40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6   5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40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之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典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实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穷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尽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40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定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更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变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 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077595" y="102870"/>
            <a:ext cx="858139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E  3/4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万 福 泉 源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705610" y="3275965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                     zccZ      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980440" y="1264285"/>
            <a:ext cx="11296650" cy="48653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  2   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6   5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</a:t>
            </a:r>
            <a:b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立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石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纪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念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蒙 主 帮 助 到 如 今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  2 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6   5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  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只 望 上 主    永 远 引 导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使 我 安 然 到 天 庭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tiiihkj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|!   7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yiiit| yit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40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tiiihkj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|!   7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yiiit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|! -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如   亡 羊 迷 失 正  路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主 乃   牧 者 来 寻 找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  2   </a:t>
            </a:r>
            <a:r>
              <a:rPr lang="en-US" altLang="zh-CN" sz="40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6   5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40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救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我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危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难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为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我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舍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命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主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血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何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等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的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珍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sym typeface="+mn-ea"/>
              </a:rPr>
              <a:t>宝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 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077595" y="102870"/>
            <a:ext cx="858139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E  3/4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万 福 泉 源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705610" y="3275965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                     zccZ      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980440" y="1264285"/>
            <a:ext cx="11296650" cy="486537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  2   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40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6   5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</a:t>
            </a:r>
            <a:b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日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蒙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施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限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负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恩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债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千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  2 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6   5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  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愿 主 恩 典    如 链 牵 连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系 我 心 在 主 身 边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tiiihkj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|!   7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yiiit| yit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40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tiiihkj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|!   7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yiiit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|! -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 深   知 道 心 易 放  荡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易 离   所 爱 之 真 神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8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eiiiw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1   1   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2   2   </a:t>
            </a:r>
            <a:r>
              <a:rPr lang="en-US" altLang="zh-CN" sz="40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eiiit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6   5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 </a:t>
            </a:r>
            <a:r>
              <a:rPr lang="en-US" altLang="zh-CN" sz="40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1 -  </a:t>
            </a:r>
            <a:r>
              <a:rPr lang="en-US" altLang="zh-CN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\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 献 身 心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求 作 印 记</a:t>
            </a:r>
            <a:r>
              <a:rPr lang="en-US" altLang="zh-CN" sz="40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使 我 永 作 主 子 民</a:t>
            </a:r>
            <a:r>
              <a:rPr lang="zh-CN" altLang="en-US" sz="40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 </a:t>
            </a:r>
            <a:endParaRPr lang="zh-CN" altLang="en-US" sz="4000" dirty="0" smtClean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1077595" y="102870"/>
            <a:ext cx="858139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E  3/4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万 福 泉 源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705610" y="3275965"/>
            <a:ext cx="10231120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4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                            zccZ               </a:t>
            </a:r>
            <a:r>
              <a:rPr lang="en-US" altLang="zh-CN" sz="32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91135" y="977265"/>
            <a:ext cx="12068810" cy="527367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tiit  toh  5  3 | QiiQ  QoS  !  6 | tiit  toh  5  3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eiie  wiLq  2 -|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sz="3600">
                <a:ea typeface="黑体" panose="02010609060101010101" pitchFamily="2" charset="-122"/>
              </a:rPr>
              <a:t>清早去撒善种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ea typeface="黑体" panose="02010609060101010101" pitchFamily="2" charset="-122"/>
              </a:rPr>
              <a:t>用仁爱和虔诚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ea typeface="黑体" panose="02010609060101010101" pitchFamily="2" charset="-122"/>
              </a:rPr>
              <a:t>中午去撒善种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600">
                <a:ea typeface="黑体" panose="02010609060101010101" pitchFamily="2" charset="-122"/>
              </a:rPr>
              <a:t>到晚也不停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  toh  5  3 | QiiQ  Qos  !  6 | tiit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  #  !  | WiiQ  EoS  ! -|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</a:b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等候五谷成熟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忍耐等候收成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大家欢喜快乐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endParaRPr lang="zh-CN" altLang="en-US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  toh  5 - | yiiQ  Qoh  5 - 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tiit  QiiW  #  !  | EiiE  WiiQ  @ 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大家欢喜快乐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  toh  5 - 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yiiQ  Qoh  5 - | tiit  QiiW  #  !  | WiiQ EoS  ! -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大家欢喜快乐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360045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B  4/4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五谷收回来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91135" y="977265"/>
            <a:ext cx="12068810" cy="526288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tiit  toh  5  3 | QiiQ  QoS  !  6 | tiit  toh  5  3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eiie  wiLq  2 -|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晴天去撒善种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存希望和热诚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虽遇黑云风雨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要继续进行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  toh  5  3 | QiiQ  Qos  !  6 | tiit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  #  !  | WiiQ  EoS  ! -|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</a:br>
            <a:r>
              <a:rPr sz="3600">
                <a:ea typeface="黑体" panose="02010609060101010101" pitchFamily="2" charset="-122"/>
              </a:rPr>
              <a:t>你若忠心做工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>
                <a:ea typeface="黑体" panose="02010609060101010101" pitchFamily="2" charset="-122"/>
              </a:rPr>
              <a:t>将来就可收成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大家欢喜快乐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endParaRPr lang="zh-CN" altLang="en-US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  toh  5 - | yiiQ  Qoh  5 - 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tiit  QiiW  #  !  | EiiE  WiiQ  @ 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大家欢喜快乐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  toh  5 - 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yiiQ  Qoh  5 - | tiit  QiiW  #  !  | WiiQ EoS  ! -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大家欢喜快乐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360045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B  4/4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五谷收回来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191135" y="977265"/>
            <a:ext cx="12068810" cy="526288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tiit  toh  5  3 | QiiQ  QoS  !  6 | tiit  toh  5  3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eiie  wiLq  2 -|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  <a:t> 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每天去撒善种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为主劳苦争战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暗中虽流眼泪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身心常疲倦</a:t>
            </a:r>
            <a:r>
              <a:rPr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endParaRPr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  toh  5  3 | QiiQ  Qos  !  6 | tiit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QiiW  #  !  | WiiQ  EoS  ! -|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SimpMusic Base" panose="05060603040505090403" pitchFamily="18" charset="2"/>
              </a:rPr>
            </a:br>
            <a:r>
              <a:rPr sz="3600">
                <a:ea typeface="黑体" panose="02010609060101010101" pitchFamily="2" charset="-122"/>
              </a:rPr>
              <a:t>等工作做清楚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sz="3600">
                <a:ea typeface="黑体" panose="02010609060101010101" pitchFamily="2" charset="-122"/>
              </a:rPr>
              <a:t>主必欢迎接待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大家欢喜快乐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</a:t>
            </a:r>
            <a:endParaRPr lang="zh-CN" altLang="en-US" sz="36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  toh  5 - | yiiQ  Qoh  5 - 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tiit  QiiW  #  !  | EiiE  WiiQ  @ -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大家欢喜快乐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五谷收回来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lang="zh-CN" altLang="en-US" sz="36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 algn="l">
              <a:lnSpc>
                <a:spcPct val="10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eiit  toh  5 - | </a:t>
            </a:r>
            <a:r>
              <a:rPr lang="en-US" altLang="zh-CN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yiiQ  Qoh  5 - | tiit  QiiW  #  !  | WiiQ EoS  ! -  \</a:t>
            </a:r>
            <a:b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</a:b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大家欢喜快乐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五谷收回</a:t>
            </a:r>
            <a:r>
              <a:rPr lang="zh-CN" altLang="en-US" sz="36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来</a:t>
            </a:r>
            <a:r>
              <a:rPr lang="zh-CN" altLang="en-US" sz="36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6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14" name="标题 13313"/>
          <p:cNvSpPr>
            <a:spLocks noGrp="1"/>
          </p:cNvSpPr>
          <p:nvPr>
            <p:ph type="title"/>
          </p:nvPr>
        </p:nvSpPr>
        <p:spPr>
          <a:xfrm>
            <a:off x="360045" y="-40640"/>
            <a:ext cx="9972040" cy="1143000"/>
          </a:xfrm>
        </p:spPr>
        <p:txBody>
          <a:bodyPr anchor="ctr" anchorCtr="0"/>
          <a:p>
            <a:pPr algn="l"/>
            <a:r>
              <a:rPr lang="zh-CN" altLang="en-US" sz="36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6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600">
                <a:solidFill>
                  <a:schemeClr val="tx1"/>
                </a:solidFill>
                <a:ea typeface="黑体" panose="02010609060101010101" pitchFamily="2" charset="-122"/>
              </a:rPr>
              <a:t>B  4/4</a:t>
            </a:r>
            <a:r>
              <a:rPr lang="en-US" altLang="zh-CN" sz="3600">
                <a:solidFill>
                  <a:schemeClr val="tx1"/>
                </a:solidFill>
              </a:rPr>
              <a:t>  </a:t>
            </a:r>
            <a:r>
              <a:rPr lang="en-US" altLang="zh-CN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8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b="1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b="1">
                <a:solidFill>
                  <a:schemeClr val="tx1"/>
                </a:solidFill>
                <a:ea typeface="黑体" panose="02010609060101010101" pitchFamily="2" charset="-122"/>
              </a:rPr>
              <a:t>                 </a:t>
            </a:r>
            <a:r>
              <a:rPr b="1">
                <a:solidFill>
                  <a:schemeClr val="tx1"/>
                </a:solidFill>
                <a:ea typeface="黑体" panose="02010609060101010101" pitchFamily="2" charset="-122"/>
              </a:rPr>
              <a:t>五谷收回来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    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098530" y="6165850"/>
            <a:ext cx="1002665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48970" y="13335"/>
            <a:ext cx="9507220" cy="1143000"/>
          </a:xfrm>
        </p:spPr>
        <p:txBody>
          <a:bodyPr anchor="ctr" anchorCtr="0">
            <a:normAutofit/>
          </a:bodyPr>
          <a:p>
            <a:pPr algn="l"/>
            <a:r>
              <a:rPr lang="en-US" altLang="zh-CN" sz="3200">
                <a:solidFill>
                  <a:schemeClr val="tx1"/>
                </a:solidFill>
              </a:rPr>
              <a:t> 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</a:rPr>
              <a:t>D 4/4              </a:t>
            </a:r>
            <a:r>
              <a:rPr lang="en-US" altLang="zh-CN" sz="2800">
                <a:solidFill>
                  <a:schemeClr val="tx1"/>
                </a:solidFill>
              </a:rPr>
              <a:t>              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但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知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道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01980" y="1340485"/>
            <a:ext cx="12106275" cy="46824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 qiiw|39 w  eiiy  tiie|wiiq  ^9   q  eiir|59 y  tiie  qiie|2 -  p 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我不知道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天使敬拜之真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为何怜悯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眷爱世上罪人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 qiiw|39 w  eiiy  tiie|wiiq  ^9   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  qiiw|39 r  eiiw  qiiw|1 -  p |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不知为何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主愿来拯救失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丧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如同牧人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到处寻找亡羊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yiiu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 u  uiiy  tiiy|tiie  19   t  yiiu|!9 u  uiiy  tiie|2 -  p |</a:t>
            </a:r>
            <a:endParaRPr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我却知道 主藉马利亚降    生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伯利恒城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卧在客舍马槽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en-GB"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tiit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#9 W  WiiQ  yiiQ|tie 19 U  qiiw|eiiiy  tiie  wiiiq  YiiU|1 - p |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居拿撒勒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勤作工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终日劬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劳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真神爱子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世人救主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这样临到。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4518025" y="68770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518025" y="191706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18025" y="3199130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518025" y="456247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098530" y="6165850"/>
            <a:ext cx="1002665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601980" y="1340485"/>
            <a:ext cx="12106275" cy="46824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 qiiw|39 w  eiiy  tiie|wiiq  ^9   q  eiir|59 y  tiie  qiie|2 -  p 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我不知道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主受苦何竟无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言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既赐平安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泪谷乃得腾欢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 qiiw|39 w  eiiy  tiie|wiiq  ^9   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  qiiw|39 r  eiiw  qiiw|1 -  p |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不知我主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在十架如何伤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心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三十三年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竟得荆棘冠冕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yiiu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 u  uiiy  tiiy|tiie  19   t  yiiu|!9 u  uiiy  tiie|2 -  p |</a:t>
            </a:r>
            <a:endParaRPr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我却深知 主医我心灵伤    痛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败坏死权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除我心底惊恐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en-GB"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tiit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#9 W  WiiQ  yiiQ|tie 19 U  qiiw|eiiiy  tiie  wiiiq  YiiU|1 - p |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慈悲哀怜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卸去我劳苦重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担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如此救主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直到今日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犹在人间。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918200" y="1557020"/>
            <a:ext cx="52387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？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48970" y="13335"/>
            <a:ext cx="9507220" cy="1143000"/>
          </a:xfrm>
        </p:spPr>
        <p:txBody>
          <a:bodyPr anchor="ctr" anchorCtr="0">
            <a:normAutofit/>
          </a:bodyPr>
          <a:p>
            <a:pPr algn="l"/>
            <a:r>
              <a:rPr lang="en-US" altLang="zh-CN" sz="3200">
                <a:solidFill>
                  <a:schemeClr val="tx1"/>
                </a:solidFill>
              </a:rPr>
              <a:t> 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</a:rPr>
              <a:t>D 4/4              </a:t>
            </a:r>
            <a:r>
              <a:rPr lang="en-US" altLang="zh-CN" sz="2800">
                <a:solidFill>
                  <a:schemeClr val="tx1"/>
                </a:solidFill>
              </a:rPr>
              <a:t>              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但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知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道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518025" y="68770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18025" y="191706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518025" y="3199130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518025" y="456247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39938"/>
          <p:cNvSpPr txBox="1"/>
          <p:nvPr/>
        </p:nvSpPr>
        <p:spPr>
          <a:xfrm>
            <a:off x="730885" y="1231900"/>
            <a:ext cx="11063605" cy="49917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5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4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1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1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2 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39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w   2 - |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晨 星 引 起  伟 大 歌 声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40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奉 劝 万 民  都 响 应</a:t>
            </a:r>
            <a:r>
              <a:rPr lang="en-US" altLang="zh-CN" sz="40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20000"/>
              </a:spcAft>
              <a:buFont typeface="SimpMusic Base" panose="05060603040505090403" pitchFamily="18" charset="2"/>
              <a:buChar char=" "/>
            </a:pP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3   4   5 | 5   4   3   2 | 1   1   2   3 | 29 q   1 - |</a:t>
            </a:r>
            <a:r>
              <a:rPr sz="4000" dirty="0">
                <a:ea typeface="黑体" panose="02010609060101010101" pitchFamily="2" charset="-122"/>
                <a:sym typeface="+mn-ea"/>
              </a:rPr>
              <a:t>天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父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慈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爱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ea typeface="黑体" panose="02010609060101010101" pitchFamily="2" charset="-122"/>
                <a:sym typeface="+mn-ea"/>
              </a:rPr>
              <a:t>统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治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我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们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ea typeface="黑体" panose="02010609060101010101" pitchFamily="2" charset="-122"/>
                <a:sym typeface="+mn-ea"/>
              </a:rPr>
              <a:t>弟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兄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友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爱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ea typeface="黑体" panose="02010609060101010101" pitchFamily="2" charset="-122"/>
                <a:sym typeface="+mn-ea"/>
              </a:rPr>
              <a:t>系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人</a:t>
            </a:r>
            <a:r>
              <a:rPr lang="en-US" sz="4000" dirty="0"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ea typeface="黑体" panose="02010609060101010101" pitchFamily="2" charset="-122"/>
                <a:sym typeface="+mn-ea"/>
              </a:rPr>
              <a:t>群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  <a:buFont typeface="SimpMusic Base" panose="05060603040505090403" pitchFamily="18" charset="2"/>
              <a:buChar char=" "/>
            </a:pPr>
            <a:r>
              <a:rPr lang="en-US" altLang="zh-CN" sz="4000" dirty="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                          </a:t>
            </a:r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zcZ</a:t>
            </a:r>
            <a:r>
              <a:rPr lang="en-US" altLang="zh-CN" sz="4000" dirty="0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                 </a:t>
            </a:r>
            <a:r>
              <a:rPr lang="en-US" altLang="zh-CN" sz="4000" dirty="0" err="1">
                <a:solidFill>
                  <a:schemeClr val="tx1"/>
                </a:solidFill>
                <a:latin typeface="SimpMusic Accent" panose="05060603040505090403" pitchFamily="18" charset="2"/>
                <a:sym typeface="+mn-ea"/>
              </a:rPr>
              <a:t>zcZ</a:t>
            </a:r>
            <a: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br>
              <a:rPr lang="zh-CN" altLang="en-US" sz="4000" dirty="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</a:b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2   2   3   1 | 2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eir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 1 | 2   </a:t>
            </a:r>
            <a:r>
              <a:rPr lang="en-US" altLang="zh-CN" sz="4000" dirty="0" err="1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eir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3   2| 1   2   % -|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b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4000" dirty="0">
                <a:ea typeface="黑体" panose="02010609060101010101" pitchFamily="2" charset="-122"/>
              </a:rPr>
              <a:t>一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同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前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进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ea typeface="黑体" panose="02010609060101010101" pitchFamily="2" charset="-122"/>
              </a:rPr>
              <a:t>歌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唱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不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停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ea typeface="黑体" panose="02010609060101010101" pitchFamily="2" charset="-122"/>
              </a:rPr>
              <a:t>奋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斗</a:t>
            </a:r>
            <a:r>
              <a:rPr lang="en-US" sz="4000" dirty="0">
                <a:ea typeface="黑体" panose="02010609060101010101" pitchFamily="2" charset="-122"/>
              </a:rPr>
              <a:t>  </a:t>
            </a:r>
            <a:r>
              <a:rPr sz="4000" dirty="0">
                <a:ea typeface="黑体" panose="02010609060101010101" pitchFamily="2" charset="-122"/>
              </a:rPr>
              <a:t>之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中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见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忠</a:t>
            </a:r>
            <a:r>
              <a:rPr lang="en-US" sz="4000" dirty="0">
                <a:ea typeface="黑体" panose="02010609060101010101" pitchFamily="2" charset="-122"/>
              </a:rPr>
              <a:t> </a:t>
            </a:r>
            <a:r>
              <a:rPr sz="4000" dirty="0">
                <a:ea typeface="黑体" panose="02010609060101010101" pitchFamily="2" charset="-122"/>
              </a:rPr>
              <a:t>勇</a:t>
            </a:r>
            <a:r>
              <a:rPr lang="en-US" altLang="zh-CN" sz="4000" dirty="0">
                <a:ea typeface="黑体" panose="02010609060101010101" pitchFamily="2" charset="-122"/>
                <a:sym typeface="+mn-ea"/>
              </a:rPr>
              <a:t>;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70000"/>
              </a:lnSpc>
              <a:spcBef>
                <a:spcPct val="10000"/>
              </a:spcBef>
              <a:spcAft>
                <a:spcPct val="50000"/>
              </a:spcAft>
            </a:pP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3   3   4   5 | 5   4   3   2 | 1   1   2   3 | 29 q   1 - \</a:t>
            </a:r>
            <a:br>
              <a:rPr lang="en-US" altLang="zh-CN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凯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歌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高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唱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欢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声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震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天</a:t>
            </a:r>
            <a:r>
              <a:rPr lang="zh-CN" altLang="en-US" sz="40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迎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接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光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明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作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新</a:t>
            </a:r>
            <a:r>
              <a:rPr 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民</a:t>
            </a:r>
            <a:r>
              <a:rPr lang="zh-CN" altLang="en-US" sz="4000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。</a:t>
            </a:r>
            <a:endParaRPr lang="zh-CN" altLang="en-US" sz="4000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0" name="文本框 29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3" name="标题 39937"/>
          <p:cNvSpPr>
            <a:spLocks noGrp="1"/>
          </p:cNvSpPr>
          <p:nvPr/>
        </p:nvSpPr>
        <p:spPr>
          <a:xfrm>
            <a:off x="659130" y="197485"/>
            <a:ext cx="10245725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 1=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G  </a:t>
            </a:r>
            <a:r>
              <a:rPr lang="en-US" altLang="zh-CN" sz="36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4/4   </a:t>
            </a:r>
            <a:r>
              <a:rPr lang="en-US" altLang="zh-CN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</a:t>
            </a:r>
            <a:r>
              <a:rPr lang="en-US" altLang="zh-CN" sz="40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         </a:t>
            </a:r>
            <a:r>
              <a:rPr lang="en-US" altLang="zh-CN" sz="4800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sym typeface="+mn-ea"/>
              </a:rPr>
              <a:t> </a:t>
            </a:r>
            <a:r>
              <a:rPr lang="en-US" altLang="zh-CN" sz="4800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      </a:t>
            </a:r>
            <a:r>
              <a:rPr lang="zh-CN" altLang="en-US" b="1" kern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黑体" panose="02010609060101010101" pitchFamily="2" charset="-122"/>
                <a:sym typeface="+mn-ea"/>
              </a:rPr>
              <a:t>快乐歌</a:t>
            </a:r>
            <a:endParaRPr lang="zh-CN" altLang="en-US" b="1" kern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098530" y="6165850"/>
            <a:ext cx="1002665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601980" y="1340485"/>
            <a:ext cx="12106275" cy="46824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 qiiw|39 w  eiiy  tiie|wiiq  ^9   q  eiir|59 y  tiie  qiie|2 -  p 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我不知道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主如何吸引万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民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地上基业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如何得为己分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 qiiw|39 w  eiiy  tiie|wiiq  ^9   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  qiiw|39 r  eiiw  qiiw|1 -  p |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如何满足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世上千万人需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求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不分东西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贤愚俱要搭救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yiiu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 u  uiiy  tiiy|tiie  19   t  yiiu|!9 u  uiiy  tiie|2 -  p |</a:t>
            </a:r>
            <a:endParaRPr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我却深知 举世将见</a:t>
            </a:r>
            <a:r>
              <a:rPr lang="zh-CN" alt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荣    耀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zh-CN" altLang="en-US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祂</a:t>
            </a: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将收聚 先前所种禾苗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en-GB"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tiit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#9 W  WiiQ  yiiQ|tie 19 U  qiiw|eiiiy  tiie  wiiiq  YiiU|1 - p |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一朝降临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将神子威仪显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所有地上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万族举目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俱要看见。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48970" y="13335"/>
            <a:ext cx="9507220" cy="1143000"/>
          </a:xfrm>
        </p:spPr>
        <p:txBody>
          <a:bodyPr anchor="ctr" anchorCtr="0">
            <a:normAutofit/>
          </a:bodyPr>
          <a:p>
            <a:pPr algn="l"/>
            <a:r>
              <a:rPr lang="en-US" altLang="zh-CN" sz="3200">
                <a:solidFill>
                  <a:schemeClr val="tx1"/>
                </a:solidFill>
              </a:rPr>
              <a:t> 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</a:rPr>
              <a:t>D 4/4              </a:t>
            </a:r>
            <a:r>
              <a:rPr lang="en-US" altLang="zh-CN" sz="2800">
                <a:solidFill>
                  <a:schemeClr val="tx1"/>
                </a:solidFill>
              </a:rPr>
              <a:t>              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但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知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道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4518025" y="68770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518025" y="191706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18025" y="3199130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518025" y="456247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098530" y="6165850"/>
            <a:ext cx="1002665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文本框 1"/>
          <p:cNvSpPr txBox="1"/>
          <p:nvPr/>
        </p:nvSpPr>
        <p:spPr>
          <a:xfrm>
            <a:off x="601980" y="1340485"/>
            <a:ext cx="12106275" cy="46824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 qiiw|39 w  eiiy  tiie|wiiq  ^9   q  eiir|59 y  tiie  qiie|2 -  p 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不知道那</a:t>
            </a:r>
            <a:r>
              <a:rPr lang="en-US"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时全地将如何崇敬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  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俱听主命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风暴亦已全平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;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U  qiiw|39 w  eiiy  tiie|wiiq  ^9   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U  qiiw|39 r  eiiw  qiiw|1 -  p |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谁知那时 圣民将何等心    欢   众人心中 俱有大爱充满!</a:t>
            </a:r>
            <a:endParaRPr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yiiu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!9 u  uiiy  tiiy|tiie  19   t  yiiu|!9 u  uiiy  tiie|2 -  p |</a:t>
            </a:r>
            <a:endParaRPr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我却深知 到时欢乐满苍    穹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响如洪涛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万众高歌同声;</a:t>
            </a:r>
            <a:r>
              <a:rPr lang="en-US" altLang="en-GB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endParaRPr lang="en-US" altLang="en-GB" sz="33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3000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  <a:buChar char=" "/>
            </a:pP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  tiit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#9 W  WiiQ  yiiQ|tie 19 U  qiiw|eiiiy  tiie  wiiiq  YiiU|1 - p |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  <a:buFont typeface="SimpMusic Base" panose="05060603040505090403" pitchFamily="18" charset="2"/>
            </a:pP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天呼地和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万灵万物齐欢唱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哈利路亚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全能救主</a:t>
            </a:r>
            <a:r>
              <a:rPr lang="en-US"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3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终为君王</a:t>
            </a:r>
            <a:r>
              <a:rPr lang="en-US" altLang="zh-CN" sz="33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!</a:t>
            </a:r>
            <a:endParaRPr sz="330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702935" y="2814320"/>
            <a:ext cx="60452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？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648970" y="13335"/>
            <a:ext cx="9507220" cy="1143000"/>
          </a:xfrm>
        </p:spPr>
        <p:txBody>
          <a:bodyPr anchor="ctr" anchorCtr="0">
            <a:normAutofit/>
          </a:bodyPr>
          <a:p>
            <a:pPr algn="l"/>
            <a:r>
              <a:rPr lang="en-US" altLang="zh-CN" sz="3200">
                <a:solidFill>
                  <a:schemeClr val="tx1"/>
                </a:solidFill>
              </a:rPr>
              <a:t> 1=</a:t>
            </a:r>
            <a:r>
              <a:rPr lang="en-US" altLang="zh-CN" sz="3200" baseline="30000" dirty="0" err="1">
                <a:ea typeface="黑体" panose="02010609060101010101" pitchFamily="2" charset="-122"/>
                <a:sym typeface="+mn-ea"/>
              </a:rPr>
              <a:t>b</a:t>
            </a:r>
            <a:r>
              <a:rPr lang="en-US" altLang="zh-CN" sz="3200">
                <a:solidFill>
                  <a:schemeClr val="tx1"/>
                </a:solidFill>
              </a:rPr>
              <a:t>D 4/4              </a:t>
            </a:r>
            <a:r>
              <a:rPr lang="en-US" altLang="zh-CN" sz="2800">
                <a:solidFill>
                  <a:schemeClr val="tx1"/>
                </a:solidFill>
              </a:rPr>
              <a:t>               </a:t>
            </a:r>
            <a:r>
              <a:rPr lang="en-US" altLang="zh-CN" sz="4000" b="1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r>
              <a:rPr lang="zh-CN" altLang="en-US" sz="4000" b="1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但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我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知</a:t>
            </a:r>
            <a:r>
              <a:rPr lang="en-US" altLang="zh-CN" sz="4000" b="1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道</a:t>
            </a:r>
            <a:r>
              <a:rPr lang="zh-CN" altLang="en-US" sz="4000" b="1" dirty="0">
                <a:solidFill>
                  <a:schemeClr val="tx1"/>
                </a:solidFill>
                <a:ea typeface="黑体" panose="02010609060101010101" pitchFamily="2" charset="-122"/>
              </a:rPr>
              <a:t>     </a:t>
            </a:r>
            <a:endParaRPr lang="zh-CN" altLang="en-US" sz="40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272405" y="5361305"/>
            <a:ext cx="368935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sz="320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：</a:t>
            </a:r>
            <a:endParaRPr lang="zh-CN" altLang="en-US" sz="320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3325" name="矩形 13324"/>
          <p:cNvSpPr/>
          <p:nvPr/>
        </p:nvSpPr>
        <p:spPr>
          <a:xfrm>
            <a:off x="4518025" y="68770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518025" y="191706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518025" y="3199130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518025" y="4562475"/>
            <a:ext cx="85153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18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2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</a:rPr>
              <a:t>zcZ</a:t>
            </a:r>
            <a:endParaRPr lang="en-US" altLang="zh-CN" sz="32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3317"/>
          <p:cNvSpPr txBox="1"/>
          <p:nvPr/>
        </p:nvSpPr>
        <p:spPr>
          <a:xfrm>
            <a:off x="767408" y="1196752"/>
            <a:ext cx="11449272" cy="50234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3   3   2| 1  -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5   5   4 |3  -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4   6   4 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我 与 救 主 同 行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在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福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音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光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中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何 等 荣 耀 照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 5   3| 2  -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3   3   2 |1  -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5   5   4 |3  -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亮 我 路 程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;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只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要 听 主 命 令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 主 必 与 我 同 行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4   6   4 | 3   1  2 | 1  -  - | 5   2   5 |3   -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信 靠 顺 服 者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 必 同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行。      信 靠 顺 服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此  外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6    3    5| 4  -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riir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 4   3   2| 3   5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3   1   2 |1- \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并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无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别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路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若 要 得 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里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喜 乐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惟 有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信 靠 顺 服。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  <p:sp>
        <p:nvSpPr>
          <p:cNvPr id="2" name="标题 13313"/>
          <p:cNvSpPr>
            <a:spLocks noGrp="1"/>
          </p:cNvSpPr>
          <p:nvPr/>
        </p:nvSpPr>
        <p:spPr>
          <a:xfrm>
            <a:off x="983432" y="188640"/>
            <a:ext cx="9433048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F     3/4                          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信靠顺服      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983432" y="188640"/>
            <a:ext cx="9433048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F     3/4                          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信靠顺服      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  <p:sp>
        <p:nvSpPr>
          <p:cNvPr id="5" name="文本框 13317"/>
          <p:cNvSpPr txBox="1"/>
          <p:nvPr/>
        </p:nvSpPr>
        <p:spPr>
          <a:xfrm>
            <a:off x="767408" y="1196752"/>
            <a:ext cx="11449272" cy="50234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3   3   2| 1  -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5   5   4 |3  -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4   6   4 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没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有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阴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影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黑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暗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没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有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迷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雾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弥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漫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我 主 笑 容 使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 5   3| 2  -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3   3   2 |1  -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5   5   4 |3  -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浓 雾 消 散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;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没 有 疑 惑 畏 惧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没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有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叹 息 忧 虑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4   6   4 | 3   1  2 | 1  -  - | 5   2   5 |3   -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信 靠 顺 服 者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 必 怜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恤。      信 靠 顺 服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此  外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6    3    5| 4  -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riir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 4   3   2| 3   5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3   1   2 |1- \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并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无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别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路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若 要 得 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里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喜 乐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惟 有 信 靠 顺 服。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3317"/>
          <p:cNvSpPr txBox="1"/>
          <p:nvPr/>
        </p:nvSpPr>
        <p:spPr>
          <a:xfrm>
            <a:off x="767408" y="1196752"/>
            <a:ext cx="11449272" cy="50234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3   3   2| 1  -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5   5   4 |3  -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4   6   4 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为 主 背 负 重 担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为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遭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受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患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难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一 切 劳 苦 主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 5   3| 2  -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3   3   2 |1  -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5   5   4 |3  -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必 丰 偿 还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;   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倘</a:t>
            </a:r>
            <a:r>
              <a:rPr 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遇</a:t>
            </a:r>
            <a:r>
              <a:rPr 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损</a:t>
            </a:r>
            <a:r>
              <a:rPr 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失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悲</a:t>
            </a:r>
            <a:r>
              <a:rPr 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苦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或</a:t>
            </a:r>
            <a:r>
              <a:rPr 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经</a:t>
            </a:r>
            <a:r>
              <a:rPr 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十</a:t>
            </a:r>
            <a:r>
              <a:rPr 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架</a:t>
            </a:r>
            <a:r>
              <a:rPr 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痛</a:t>
            </a:r>
            <a:r>
              <a:rPr 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楚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endParaRPr sz="36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4   6   4 | 3   1  2 | 1  -  - | 5   2   5 |3   -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信 靠 顺 服 者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主 必 赐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福。      信 靠 顺 服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此  外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6    3    5| 4  -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riir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 4   3   2| 3   5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3   1   2 |1- \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并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无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别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路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若 要 得 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里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喜 乐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惟 有 信 靠 顺 服。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4-3</a:t>
            </a:r>
            <a:endParaRPr lang="en-US" altLang="zh-CN" sz="3200" dirty="0"/>
          </a:p>
        </p:txBody>
      </p:sp>
      <p:sp>
        <p:nvSpPr>
          <p:cNvPr id="2" name="标题 13313"/>
          <p:cNvSpPr>
            <a:spLocks noGrp="1"/>
          </p:cNvSpPr>
          <p:nvPr/>
        </p:nvSpPr>
        <p:spPr>
          <a:xfrm>
            <a:off x="983432" y="188640"/>
            <a:ext cx="9433048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F     3/4                          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信靠顺服      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3317"/>
          <p:cNvSpPr txBox="1"/>
          <p:nvPr/>
        </p:nvSpPr>
        <p:spPr>
          <a:xfrm>
            <a:off x="767408" y="1196752"/>
            <a:ext cx="11449272" cy="50234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3   3   2| 1  -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5   5   4 |3  -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4   6   4 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故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愿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在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脚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前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享 主 恩 谊 甘 甜,    愿 行 天 路 跟 </a:t>
            </a:r>
            <a:endParaRPr lang="en-US" altLang="zh-CN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  <a:p>
            <a:pPr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 3   5   3| 2  -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3   3   2 |1  -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</a:rPr>
              <a:t>qiiie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| 5   5   4 |3  -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</a:b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</a:rPr>
              <a:t>随 主 身 边</a:t>
            </a:r>
            <a:r>
              <a:rPr lang="en-US" altLang="zh-CN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;    </a:t>
            </a:r>
            <a:r>
              <a:rPr lang="zh-CN" alt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祂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吩 咐 即 听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命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   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祂 差 遣 就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遵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行</a:t>
            </a:r>
            <a:r>
              <a:rPr lang="en-US" altLang="zh-CN" sz="3600" dirty="0">
                <a:latin typeface="Times New Roman" panose="02020603050405020304" pitchFamily="18" charset="0"/>
                <a:ea typeface="黑体" panose="02010609060101010101" pitchFamily="2" charset="-122"/>
                <a:sym typeface="+mn-ea"/>
              </a:rPr>
              <a:t>, </a:t>
            </a:r>
            <a:endParaRPr lang="en-US" altLang="zh-CN" sz="3600" dirty="0">
              <a:latin typeface="Times New Roman" panose="02020603050405020304" pitchFamily="18" charset="0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0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4   6   4 | 3   1  2 | 1  -  - | 5   2   5 |3   -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eiiie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|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信 靠 顺 服 者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不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忧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惊。      信 靠 顺 服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  此  外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6    3    5| 4  -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riir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 4   3   2| 3   5    </a:t>
            </a:r>
            <a:r>
              <a:rPr lang="en-US" altLang="zh-CN" sz="3600" dirty="0" err="1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qiiw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| 3   1   2 |1- \</a:t>
            </a:r>
            <a:b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</a:b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并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无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别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路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 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若 要 得 主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里</a:t>
            </a:r>
            <a:r>
              <a:rPr lang="en-US" altLang="zh-CN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喜 乐</a:t>
            </a:r>
            <a:r>
              <a:rPr lang="en-US" altLang="zh-CN" sz="3600" dirty="0">
                <a:ea typeface="黑体" panose="02010609060101010101" pitchFamily="2" charset="-122"/>
                <a:sym typeface="+mn-ea"/>
              </a:rPr>
              <a:t>, </a:t>
            </a:r>
            <a:r>
              <a:rPr lang="zh-CN" altLang="en-US" sz="3600" dirty="0"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惟 有 信 靠 顺 服。</a:t>
            </a:r>
            <a:endParaRPr lang="zh-CN" altLang="en-US" sz="3600" dirty="0">
              <a:latin typeface="SimpMusic Base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4-4</a:t>
            </a:r>
            <a:endParaRPr lang="en-US" altLang="zh-CN" sz="3200" dirty="0"/>
          </a:p>
        </p:txBody>
      </p:sp>
      <p:sp>
        <p:nvSpPr>
          <p:cNvPr id="2" name="标题 13313"/>
          <p:cNvSpPr>
            <a:spLocks noGrp="1"/>
          </p:cNvSpPr>
          <p:nvPr/>
        </p:nvSpPr>
        <p:spPr>
          <a:xfrm>
            <a:off x="983432" y="188640"/>
            <a:ext cx="9433048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F     3/4                          </a:t>
            </a:r>
            <a:r>
              <a:rPr lang="en-US" altLang="zh-CN" sz="3600" dirty="0">
                <a:solidFill>
                  <a:schemeClr val="tx1"/>
                </a:solidFill>
                <a:ea typeface="黑体" panose="02010609060101010101" pitchFamily="2" charset="-122"/>
              </a:rPr>
              <a:t> </a:t>
            </a:r>
            <a:r>
              <a:rPr lang="zh-CN" altLang="en-US" dirty="0">
                <a:solidFill>
                  <a:schemeClr val="tx1"/>
                </a:solidFill>
                <a:ea typeface="黑体" panose="02010609060101010101" pitchFamily="2" charset="-122"/>
              </a:rPr>
              <a:t>信靠顺服      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3-1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457960" y="1089025"/>
            <a:ext cx="10941685" cy="54063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3 -| 5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yoig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1 | 2  -   2  0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 在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中，安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里；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</a:t>
            </a:r>
            <a:r>
              <a:rPr lang="en-US" altLang="zh-CN" sz="3400" dirty="0" err="1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5 -| </a:t>
            </a:r>
            <a:r>
              <a:rPr lang="en-US" altLang="zh-CN" sz="3400" dirty="0" err="1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tiir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 dirty="0" err="1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1   &amp;| 1 -  - - | 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扶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持，我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护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庇，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</a:t>
            </a:r>
            <a:r>
              <a:rPr lang="en-US" altLang="zh-CN" sz="3400" dirty="0" err="1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woid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2   2| 2  -   5 -| 4   </a:t>
            </a:r>
            <a:r>
              <a:rPr lang="en-US" altLang="zh-CN" sz="3400" dirty="0" err="1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roif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2 | 2  -   5 - </a:t>
            </a:r>
            <a:r>
              <a:rPr lang="en-US" altLang="zh-CN" sz="34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无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论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遇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危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险，只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要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隐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藏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woid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2   5| 5  -   3 -| 2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roig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6   4 | 5  -   4 -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圣</a:t>
            </a:r>
            <a:r>
              <a:rPr 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护</a:t>
            </a:r>
            <a:r>
              <a:rPr 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庇，患</a:t>
            </a:r>
            <a:r>
              <a:rPr 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难</a:t>
            </a:r>
            <a:r>
              <a:rPr 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伤</a:t>
            </a:r>
            <a:r>
              <a:rPr 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害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 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3 -| 5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yoig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1 | 2  -   2 0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慰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中，安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5 -|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tiir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1   &amp;|1 - 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扶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持，我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护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庇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705610" y="672465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974455" y="2538095"/>
            <a:ext cx="181419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974455" y="3470910"/>
            <a:ext cx="181419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705610" y="4403725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05610" y="1605280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705610" y="5336540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81785" y="8890"/>
            <a:ext cx="8904605" cy="1143000"/>
          </a:xfrm>
        </p:spPr>
        <p:txBody>
          <a:bodyPr anchor="ctr" anchorCtr="0">
            <a:noAutofit/>
          </a:bodyPr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dirty="0">
                <a:solidFill>
                  <a:schemeClr val="tx1"/>
                </a:solidFill>
              </a:rPr>
              <a:t> 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</a:t>
            </a:r>
            <a:r>
              <a:rPr lang="zh-CN" altLang="en-US" sz="38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安稳在耶稣手中</a:t>
            </a:r>
            <a:endParaRPr lang="zh-CN" altLang="en-US" sz="38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3-2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81785" y="8890"/>
            <a:ext cx="8904605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dirty="0">
                <a:solidFill>
                  <a:schemeClr val="tx1"/>
                </a:solidFill>
              </a:rPr>
              <a:t> 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</a:t>
            </a:r>
            <a:r>
              <a:rPr lang="zh-CN" altLang="en-US" sz="38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安稳在耶稣手中</a:t>
            </a:r>
            <a:endParaRPr lang="zh-CN" altLang="en-US" sz="38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457960" y="1089025"/>
            <a:ext cx="10941685" cy="54063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3 -| 5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yoig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1 | 2  -   2  0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 在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中，苦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难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挂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碍！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5 -|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tiir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1   &amp;| 1 -  - - | 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怕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诸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诱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惑；在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此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不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怕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罪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害，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woid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2   2| 2  -   5 -| 4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roif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2 | 2  -   5 -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能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脱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悲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伤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畏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惧，脱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离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愁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烦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疑，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woid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2   5| 5  -   3 -| 2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roig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6   4 | 5  -   4 -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上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还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何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忧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虑！眼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泪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还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有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几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滴？ 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3 -| 5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yoig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1 | 2  -   2 0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慰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中，安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5 -|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tiir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1   &amp;|1 - 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扶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持，我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护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庇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705610" y="672465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974455" y="2538095"/>
            <a:ext cx="181419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974455" y="3470910"/>
            <a:ext cx="181419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705610" y="4403725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05610" y="1605280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705610" y="5336540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3-3</a:t>
            </a:r>
            <a:endParaRPr lang="en-US" altLang="zh-CN" sz="3200" dirty="0">
              <a:solidFill>
                <a:schemeClr val="tx1"/>
              </a:solidFill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581785" y="8890"/>
            <a:ext cx="8904605" cy="1143000"/>
          </a:xfrm>
        </p:spPr>
        <p:txBody>
          <a:bodyPr anchor="ctr" anchorCtr="0">
            <a:no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1=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F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  <a:sym typeface="+mn-ea"/>
              </a:rPr>
              <a:t>  4/4</a:t>
            </a:r>
            <a:r>
              <a:rPr lang="en-US" altLang="zh-CN" sz="2800" dirty="0">
                <a:solidFill>
                  <a:schemeClr val="tx1"/>
                </a:solidFill>
              </a:rPr>
              <a:t>  </a:t>
            </a:r>
            <a:r>
              <a:rPr lang="en-US" altLang="zh-CN" sz="20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</a:t>
            </a:r>
            <a:r>
              <a:rPr lang="zh-CN" altLang="en-US" sz="3800" b="1" dirty="0">
                <a:solidFill>
                  <a:schemeClr val="tx1"/>
                </a:solidFill>
                <a:latin typeface="SimpMusic Base" panose="05060603040505090403" pitchFamily="18" charset="2"/>
                <a:ea typeface="黑体" panose="02010609060101010101" pitchFamily="2" charset="-122"/>
                <a:sym typeface="+mn-ea"/>
              </a:rPr>
              <a:t>安稳在耶稣手中</a:t>
            </a:r>
            <a:endParaRPr lang="zh-CN" altLang="en-US" sz="3800" b="1" dirty="0">
              <a:solidFill>
                <a:schemeClr val="tx1"/>
              </a:solidFill>
              <a:latin typeface="SimpMusic Base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457960" y="1089025"/>
            <a:ext cx="10941685" cy="54063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3 -| 5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yoig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1 | 2  -   2  0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 在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中，耶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受</a:t>
            </a:r>
            <a:r>
              <a:rPr lang="en-US" altLang="zh-CN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 smtClean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死，</a:t>
            </a:r>
            <a:endParaRPr lang="zh-CN" altLang="en-US" sz="3400" dirty="0" smtClean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5 -|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tiir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1   &amp;| 1 -  - - | 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正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我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万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磐，我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必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永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远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靠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woid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2   2| 2  -   5 -| 4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roif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2 | 2  -   5 -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现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当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忍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耐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候，等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过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今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黑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夜，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2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woid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2   5| 5  -   3 -| 2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roig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6   4 | 5  -   4 -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等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到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见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那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晨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星，高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悬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黎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明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边。 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3 -| 5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yoig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3   1 | 2  -   2 0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|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安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慰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耶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稣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手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中，安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稳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在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怀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里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 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woia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%   1| 39 r  5 -|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tiir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en-US" altLang="zh-CN" sz="3400" dirty="0" err="1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eiiiw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1   &amp;|1 -  - - </a:t>
            </a:r>
            <a:r>
              <a:rPr lang="en-US" altLang="zh-CN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\</a:t>
            </a:r>
            <a:endParaRPr lang="en-US" altLang="zh-CN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0"/>
              </a:lnSpc>
              <a:spcBef>
                <a:spcPct val="30000"/>
              </a:spcBef>
              <a:spcAft>
                <a:spcPct val="30000"/>
              </a:spcAft>
            </a:pP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主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以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慈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爱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常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扶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持，我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就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得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护</a:t>
            </a:r>
            <a:r>
              <a:rPr lang="en-US" altLang="zh-CN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400" dirty="0" smtClean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庇</a:t>
            </a:r>
            <a:r>
              <a:rPr lang="zh-CN" altLang="en-US" sz="3400" dirty="0">
                <a:solidFill>
                  <a:schemeClr val="tx1"/>
                </a:solidFill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。</a:t>
            </a:r>
            <a:endParaRPr lang="zh-CN" altLang="en-US" sz="3400" dirty="0">
              <a:solidFill>
                <a:schemeClr val="tx1"/>
              </a:solidFill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705610" y="672465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974455" y="2538095"/>
            <a:ext cx="181419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8974455" y="3470910"/>
            <a:ext cx="1814195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705610" y="4403725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                             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zccccccccccccccZ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05610" y="1605280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1705610" y="5336540"/>
            <a:ext cx="9083040" cy="3683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                                      zccccccccZ                  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zccccccZ  </a:t>
            </a:r>
            <a:r>
              <a:rPr lang="en-US" altLang="zh-CN" sz="1800" b="1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       </a:t>
            </a:r>
            <a:endParaRPr lang="en-US" altLang="zh-CN" sz="1800" b="1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3-1</a:t>
            </a:r>
            <a:endParaRPr lang="en-US" altLang="zh-CN" sz="3200" dirty="0"/>
          </a:p>
        </p:txBody>
      </p:sp>
      <p:sp>
        <p:nvSpPr>
          <p:cNvPr id="16" name="文本框 15"/>
          <p:cNvSpPr txBox="1"/>
          <p:nvPr/>
        </p:nvSpPr>
        <p:spPr>
          <a:xfrm>
            <a:off x="1455420" y="1479550"/>
            <a:ext cx="9879330" cy="480441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1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   1 |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2  &amp;  1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- | 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3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3 |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- |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3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美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哉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耶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稣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统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治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万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众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群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生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5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!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6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   4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3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zh-CN" alt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祂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是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真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神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降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世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为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人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;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6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  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我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心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所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景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仰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主    我 所  崇        尊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 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|1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\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ea typeface="黑体" panose="02010609060101010101" pitchFamily="2" charset="-122"/>
              </a:rPr>
              <a:t>主</a:t>
            </a:r>
            <a:r>
              <a:rPr lang="en-US" sz="3800" dirty="0">
                <a:ea typeface="黑体" panose="02010609060101010101" pitchFamily="2" charset="-122"/>
              </a:rPr>
              <a:t>    </a:t>
            </a:r>
            <a:r>
              <a:rPr sz="3800" dirty="0">
                <a:ea typeface="黑体" panose="02010609060101010101" pitchFamily="2" charset="-122"/>
              </a:rPr>
              <a:t>是</a:t>
            </a:r>
            <a:r>
              <a:rPr lang="en-US" sz="3800" dirty="0">
                <a:ea typeface="黑体" panose="02010609060101010101" pitchFamily="2" charset="-122"/>
              </a:rPr>
              <a:t>   </a:t>
            </a:r>
            <a:r>
              <a:rPr sz="3800" dirty="0">
                <a:ea typeface="黑体" panose="02010609060101010101" pitchFamily="2" charset="-122"/>
              </a:rPr>
              <a:t>我</a:t>
            </a:r>
            <a:r>
              <a:rPr lang="en-US" sz="3800" dirty="0">
                <a:ea typeface="黑体" panose="02010609060101010101" pitchFamily="2" charset="-122"/>
              </a:rPr>
              <a:t>    </a:t>
            </a:r>
            <a:r>
              <a:rPr sz="3800" dirty="0">
                <a:ea typeface="黑体" panose="02010609060101010101" pitchFamily="2" charset="-122"/>
              </a:rPr>
              <a:t>灵</a:t>
            </a:r>
            <a:r>
              <a:rPr lang="en-US" sz="3800" dirty="0">
                <a:ea typeface="黑体" panose="02010609060101010101" pitchFamily="2" charset="-122"/>
              </a:rPr>
              <a:t>   </a:t>
            </a:r>
            <a:r>
              <a:rPr sz="3800" dirty="0">
                <a:ea typeface="黑体" panose="02010609060101010101" pitchFamily="2" charset="-122"/>
              </a:rPr>
              <a:t>荣</a:t>
            </a:r>
            <a:r>
              <a:rPr lang="en-US" sz="3800" dirty="0">
                <a:ea typeface="黑体" panose="02010609060101010101" pitchFamily="2" charset="-122"/>
              </a:rPr>
              <a:t>   </a:t>
            </a:r>
            <a:r>
              <a:rPr sz="3800" dirty="0">
                <a:ea typeface="黑体" panose="02010609060101010101" pitchFamily="2" charset="-122"/>
              </a:rPr>
              <a:t>乐</a:t>
            </a:r>
            <a:r>
              <a:rPr lang="en-US" sz="3800" dirty="0">
                <a:ea typeface="黑体" panose="02010609060101010101" pitchFamily="2" charset="-122"/>
              </a:rPr>
              <a:t>      </a:t>
            </a:r>
            <a:r>
              <a:rPr sz="3800" dirty="0">
                <a:ea typeface="黑体" panose="02010609060101010101" pitchFamily="2" charset="-122"/>
              </a:rPr>
              <a:t>欢</a:t>
            </a:r>
            <a:r>
              <a:rPr lang="en-US" sz="3800" dirty="0">
                <a:ea typeface="黑体" panose="02010609060101010101" pitchFamily="2" charset="-122"/>
              </a:rPr>
              <a:t>     </a:t>
            </a:r>
            <a:r>
              <a:rPr sz="3800" dirty="0">
                <a:ea typeface="黑体" panose="02010609060101010101" pitchFamily="2" charset="-122"/>
              </a:rPr>
              <a:t>欣。</a:t>
            </a:r>
            <a:endParaRPr sz="3800" dirty="0">
              <a:ea typeface="黑体" panose="02010609060101010101" pitchFamily="2" charset="-122"/>
            </a:endParaRPr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1477645" y="45085"/>
            <a:ext cx="10010140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美哉主耶稣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004310" y="76517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                             zccZ </a:t>
            </a:r>
            <a:endParaRPr lang="en-US" altLang="zh-CN" sz="36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272405" y="2030095"/>
            <a:ext cx="145161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6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87800" y="3403600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zcccZ </a:t>
            </a:r>
            <a:endParaRPr lang="en-US" altLang="zh-CN" sz="36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3-2</a:t>
            </a:r>
            <a:endParaRPr lang="en-US" altLang="zh-CN" sz="3200" dirty="0"/>
          </a:p>
        </p:txBody>
      </p:sp>
      <p:sp>
        <p:nvSpPr>
          <p:cNvPr id="16" name="文本框 15"/>
          <p:cNvSpPr txBox="1"/>
          <p:nvPr/>
        </p:nvSpPr>
        <p:spPr>
          <a:xfrm>
            <a:off x="1455420" y="1479550"/>
            <a:ext cx="9879330" cy="480441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1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   1 |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2  &amp;  1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- |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3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3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 |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3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美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哉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芳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草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地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郊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原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更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加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美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丽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5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!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6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   4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3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他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们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披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服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灿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烂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春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衣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;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6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  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耶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稣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更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清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洁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耶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稣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更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美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丽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 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|1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\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ea typeface="黑体" panose="02010609060101010101" pitchFamily="2" charset="-122"/>
              </a:rPr>
              <a:t>能</a:t>
            </a:r>
            <a:r>
              <a:rPr lang="en-US" sz="3800" dirty="0">
                <a:ea typeface="黑体" panose="02010609060101010101" pitchFamily="2" charset="-122"/>
              </a:rPr>
              <a:t>    </a:t>
            </a:r>
            <a:r>
              <a:rPr sz="3800" dirty="0">
                <a:ea typeface="黑体" panose="02010609060101010101" pitchFamily="2" charset="-122"/>
              </a:rPr>
              <a:t>使</a:t>
            </a:r>
            <a:r>
              <a:rPr lang="en-US" sz="3800" dirty="0">
                <a:ea typeface="黑体" panose="02010609060101010101" pitchFamily="2" charset="-122"/>
              </a:rPr>
              <a:t>   </a:t>
            </a:r>
            <a:r>
              <a:rPr sz="3800" dirty="0">
                <a:ea typeface="黑体" panose="02010609060101010101" pitchFamily="2" charset="-122"/>
              </a:rPr>
              <a:t>愁</a:t>
            </a:r>
            <a:r>
              <a:rPr lang="en-US" sz="3800" dirty="0">
                <a:ea typeface="黑体" panose="02010609060101010101" pitchFamily="2" charset="-122"/>
              </a:rPr>
              <a:t>    </a:t>
            </a:r>
            <a:r>
              <a:rPr sz="3800" dirty="0">
                <a:ea typeface="黑体" panose="02010609060101010101" pitchFamily="2" charset="-122"/>
              </a:rPr>
              <a:t>心</a:t>
            </a:r>
            <a:r>
              <a:rPr lang="en-US" sz="3800" dirty="0">
                <a:ea typeface="黑体" panose="02010609060101010101" pitchFamily="2" charset="-122"/>
              </a:rPr>
              <a:t>   </a:t>
            </a:r>
            <a:r>
              <a:rPr sz="3800" dirty="0">
                <a:ea typeface="黑体" panose="02010609060101010101" pitchFamily="2" charset="-122"/>
              </a:rPr>
              <a:t>歌</a:t>
            </a:r>
            <a:r>
              <a:rPr lang="en-US" sz="3800" dirty="0">
                <a:ea typeface="黑体" panose="02010609060101010101" pitchFamily="2" charset="-122"/>
              </a:rPr>
              <a:t>   </a:t>
            </a:r>
            <a:r>
              <a:rPr sz="3800" dirty="0">
                <a:ea typeface="黑体" panose="02010609060101010101" pitchFamily="2" charset="-122"/>
              </a:rPr>
              <a:t>颂</a:t>
            </a:r>
            <a:r>
              <a:rPr lang="en-US" sz="3800" dirty="0">
                <a:ea typeface="黑体" panose="02010609060101010101" pitchFamily="2" charset="-122"/>
              </a:rPr>
              <a:t>      </a:t>
            </a:r>
            <a:r>
              <a:rPr sz="3800" dirty="0">
                <a:ea typeface="黑体" panose="02010609060101010101" pitchFamily="2" charset="-122"/>
              </a:rPr>
              <a:t>不</a:t>
            </a:r>
            <a:r>
              <a:rPr lang="en-US" sz="3800" dirty="0">
                <a:ea typeface="黑体" panose="02010609060101010101" pitchFamily="2" charset="-122"/>
              </a:rPr>
              <a:t>     </a:t>
            </a:r>
            <a:r>
              <a:rPr sz="3800" dirty="0">
                <a:ea typeface="黑体" panose="02010609060101010101" pitchFamily="2" charset="-122"/>
              </a:rPr>
              <a:t>已。</a:t>
            </a:r>
            <a:endParaRPr sz="3800" dirty="0">
              <a:ea typeface="黑体" panose="02010609060101010101" pitchFamily="2" charset="-122"/>
            </a:endParaRPr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1477645" y="45085"/>
            <a:ext cx="10010140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美哉主耶稣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004310" y="76517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                             zccZ </a:t>
            </a:r>
            <a:endParaRPr lang="en-US" altLang="zh-CN" sz="36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272405" y="2030095"/>
            <a:ext cx="145161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6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87800" y="3403600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zcccZ </a:t>
            </a:r>
            <a:endParaRPr lang="en-US" altLang="zh-CN" sz="36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3-3</a:t>
            </a:r>
            <a:endParaRPr lang="en-US" altLang="zh-CN" sz="3200" dirty="0"/>
          </a:p>
        </p:txBody>
      </p:sp>
      <p:sp>
        <p:nvSpPr>
          <p:cNvPr id="16" name="文本框 15"/>
          <p:cNvSpPr txBox="1"/>
          <p:nvPr/>
        </p:nvSpPr>
        <p:spPr>
          <a:xfrm>
            <a:off x="1455420" y="1479550"/>
            <a:ext cx="9879330" cy="480441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5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1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1   1 |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2  &amp;  1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- |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3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3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美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哉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是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朝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晖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夜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月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更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觉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清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妍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,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1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5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!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6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   4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3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繁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星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灿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烂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嵌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遍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诸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天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;</a:t>
            </a:r>
            <a:endParaRPr sz="38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  <a:sym typeface="+mn-ea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6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5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3     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耶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稣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更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辉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煌,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耶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稣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更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皎</a:t>
            </a:r>
            <a:r>
              <a:rPr lang="en-US" altLang="zh-CN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</a:t>
            </a:r>
            <a:r>
              <a:rPr lang="zh-CN" altLang="en-US" sz="38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洁,</a:t>
            </a:r>
            <a:endParaRPr lang="zh-CN" altLang="en-US" sz="3800" dirty="0"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5   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4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3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2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|1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-</a:t>
            </a:r>
            <a:r>
              <a:rPr lang="en-US"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38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\</a:t>
            </a:r>
            <a:endParaRPr sz="3800" dirty="0">
              <a:ea typeface="黑体" panose="02010609060101010101" pitchFamily="2" charset="-122"/>
            </a:endParaRPr>
          </a:p>
          <a:p>
            <a:pPr>
              <a:lnSpc>
                <a:spcPct val="20000"/>
              </a:lnSpc>
              <a:spcBef>
                <a:spcPct val="10000"/>
              </a:spcBef>
              <a:spcAft>
                <a:spcPct val="30000"/>
              </a:spcAft>
            </a:pPr>
            <a:r>
              <a:rPr sz="3800" dirty="0">
                <a:ea typeface="黑体" panose="02010609060101010101" pitchFamily="2" charset="-122"/>
              </a:rPr>
              <a:t>光</a:t>
            </a:r>
            <a:r>
              <a:rPr lang="en-US" sz="3800" dirty="0">
                <a:ea typeface="黑体" panose="02010609060101010101" pitchFamily="2" charset="-122"/>
              </a:rPr>
              <a:t>    </a:t>
            </a:r>
            <a:r>
              <a:rPr sz="3800" dirty="0">
                <a:ea typeface="黑体" panose="02010609060101010101" pitchFamily="2" charset="-122"/>
              </a:rPr>
              <a:t>华</a:t>
            </a:r>
            <a:r>
              <a:rPr lang="en-US" sz="3800" dirty="0">
                <a:ea typeface="黑体" panose="02010609060101010101" pitchFamily="2" charset="-122"/>
              </a:rPr>
              <a:t>   </a:t>
            </a:r>
            <a:r>
              <a:rPr sz="3800" dirty="0">
                <a:ea typeface="黑体" panose="02010609060101010101" pitchFamily="2" charset="-122"/>
              </a:rPr>
              <a:t>照</a:t>
            </a:r>
            <a:r>
              <a:rPr lang="en-US" sz="3800" dirty="0">
                <a:ea typeface="黑体" panose="02010609060101010101" pitchFamily="2" charset="-122"/>
              </a:rPr>
              <a:t>    </a:t>
            </a:r>
            <a:r>
              <a:rPr sz="3800" dirty="0">
                <a:ea typeface="黑体" panose="02010609060101010101" pitchFamily="2" charset="-122"/>
              </a:rPr>
              <a:t>彻</a:t>
            </a:r>
            <a:r>
              <a:rPr lang="en-US" sz="3800" dirty="0">
                <a:ea typeface="黑体" panose="02010609060101010101" pitchFamily="2" charset="-122"/>
              </a:rPr>
              <a:t>   </a:t>
            </a:r>
            <a:r>
              <a:rPr sz="3800" dirty="0">
                <a:ea typeface="黑体" panose="02010609060101010101" pitchFamily="2" charset="-122"/>
              </a:rPr>
              <a:t>天</a:t>
            </a:r>
            <a:r>
              <a:rPr lang="en-US" sz="3800" dirty="0">
                <a:ea typeface="黑体" panose="02010609060101010101" pitchFamily="2" charset="-122"/>
              </a:rPr>
              <a:t>   </a:t>
            </a:r>
            <a:r>
              <a:rPr sz="3800" dirty="0">
                <a:ea typeface="黑体" panose="02010609060101010101" pitchFamily="2" charset="-122"/>
              </a:rPr>
              <a:t>上</a:t>
            </a:r>
            <a:r>
              <a:rPr lang="en-US" sz="3800" dirty="0">
                <a:ea typeface="黑体" panose="02010609060101010101" pitchFamily="2" charset="-122"/>
              </a:rPr>
              <a:t>      </a:t>
            </a:r>
            <a:r>
              <a:rPr sz="3800" dirty="0">
                <a:ea typeface="黑体" panose="02010609060101010101" pitchFamily="2" charset="-122"/>
              </a:rPr>
              <a:t>人</a:t>
            </a:r>
            <a:r>
              <a:rPr lang="en-US" sz="3800" dirty="0">
                <a:ea typeface="黑体" panose="02010609060101010101" pitchFamily="2" charset="-122"/>
              </a:rPr>
              <a:t>     </a:t>
            </a:r>
            <a:r>
              <a:rPr sz="3800" dirty="0">
                <a:ea typeface="黑体" panose="02010609060101010101" pitchFamily="2" charset="-122"/>
              </a:rPr>
              <a:t>间。</a:t>
            </a:r>
            <a:endParaRPr sz="3800" dirty="0">
              <a:ea typeface="黑体" panose="02010609060101010101" pitchFamily="2" charset="-122"/>
            </a:endParaRPr>
          </a:p>
        </p:txBody>
      </p:sp>
      <p:sp>
        <p:nvSpPr>
          <p:cNvPr id="17" name="Rectangle 2"/>
          <p:cNvSpPr>
            <a:spLocks noGrp="1" noChangeArrowheads="1"/>
          </p:cNvSpPr>
          <p:nvPr>
            <p:ph type="title"/>
          </p:nvPr>
        </p:nvSpPr>
        <p:spPr>
          <a:xfrm>
            <a:off x="1477645" y="45085"/>
            <a:ext cx="10010140" cy="1143000"/>
          </a:xfrm>
        </p:spPr>
        <p:txBody>
          <a:bodyPr/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E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4/4</a:t>
            </a:r>
            <a:r>
              <a:rPr lang="en-US" altLang="zh-CN" sz="3200" dirty="0">
                <a:solidFill>
                  <a:schemeClr val="tx1"/>
                </a:solidFill>
              </a:rPr>
              <a:t>           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美哉主耶稣    </a:t>
            </a:r>
            <a:endParaRPr lang="zh-CN" altLang="en-US" sz="1800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004310" y="765175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                                    zccZ </a:t>
            </a:r>
            <a:endParaRPr lang="en-US" altLang="zh-CN" sz="36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272405" y="2030095"/>
            <a:ext cx="145161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err="1"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zccZ</a:t>
            </a:r>
            <a:endParaRPr lang="en-US" altLang="zh-CN" sz="3600" err="1"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87800" y="3403600"/>
            <a:ext cx="6096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3600" err="1">
                <a:solidFill>
                  <a:schemeClr val="tx1"/>
                </a:solidFill>
                <a:latin typeface="SimpMusic Accent" panose="05060603040505090403" pitchFamily="18" charset="2"/>
                <a:ea typeface="黑体" panose="02010609060101010101" pitchFamily="2" charset="-122"/>
                <a:sym typeface="+mn-ea"/>
              </a:rPr>
              <a:t>zcccZ                                    zcccZ </a:t>
            </a:r>
            <a:endParaRPr lang="en-US" altLang="zh-CN" sz="3600" err="1">
              <a:solidFill>
                <a:schemeClr val="tx1"/>
              </a:solidFill>
              <a:latin typeface="SimpMusic Accent" panose="05060603040505090403" pitchFamily="18" charset="2"/>
              <a:ea typeface="黑体" panose="0201060906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508000" y="53975"/>
            <a:ext cx="9918065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3200" dirty="0">
                <a:solidFill>
                  <a:schemeClr val="tx1"/>
                </a:solidFill>
              </a:rPr>
              <a:t>4/4  </a:t>
            </a:r>
            <a:r>
              <a:rPr lang="en-US" altLang="zh-CN" sz="3600" dirty="0">
                <a:solidFill>
                  <a:schemeClr val="tx1"/>
                </a:solidFill>
              </a:rPr>
              <a:t>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耶稣之名至宝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文本框 13317"/>
          <p:cNvSpPr txBox="1"/>
          <p:nvPr/>
        </p:nvSpPr>
        <p:spPr>
          <a:xfrm>
            <a:off x="306070" y="980440"/>
            <a:ext cx="11806555" cy="55029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   1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1 -  % - | ^   1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UoiH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qoiH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% - -0|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忧 苦 弟 兄 容 我 劝   你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常 常 记 念 耶 稣  名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； </a:t>
            </a:r>
            <a:endParaRPr lang="en-US" altLang="zh-CN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   2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3 -  1 - | 2   %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1- - 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能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使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烦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闷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转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为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欢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喜，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惧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消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散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心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安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  <a:sym typeface="+mn-ea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平。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^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qiiiY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%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3   %   1   3 | 2  -  -    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至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甜！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望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乐； </a:t>
            </a:r>
            <a:endParaRPr lang="en-US" altLang="zh-CN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eois| 1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qiiiU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^  -  1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3   1   3   2 | 1 - -  0\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至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甜！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望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 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6" name="文本框 13329"/>
          <p:cNvSpPr txBox="1"/>
          <p:nvPr/>
        </p:nvSpPr>
        <p:spPr>
          <a:xfrm>
            <a:off x="4512945" y="4796155"/>
            <a:ext cx="17970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zh-CN" altLang="en-US" sz="2800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文本框 13331"/>
          <p:cNvSpPr txBox="1"/>
          <p:nvPr/>
        </p:nvSpPr>
        <p:spPr>
          <a:xfrm>
            <a:off x="5533013" y="4581381"/>
            <a:ext cx="5619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</a:rPr>
              <a:t>-</a:t>
            </a:r>
            <a:endParaRPr lang="zh-CN" altLang="en-US" sz="3200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4-1</a:t>
            </a:r>
            <a:endParaRPr lang="en-US" altLang="zh-CN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3313"/>
          <p:cNvSpPr>
            <a:spLocks noGrp="1"/>
          </p:cNvSpPr>
          <p:nvPr/>
        </p:nvSpPr>
        <p:spPr>
          <a:xfrm>
            <a:off x="508000" y="53975"/>
            <a:ext cx="9918065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dirty="0">
                <a:solidFill>
                  <a:schemeClr val="tx1"/>
                </a:solidFill>
                <a:ea typeface="黑体" panose="02010609060101010101" pitchFamily="2" charset="-122"/>
              </a:rPr>
              <a:t>1=</a:t>
            </a:r>
            <a:r>
              <a:rPr lang="en-US" altLang="zh-CN" sz="3200" baseline="30000" dirty="0" err="1">
                <a:solidFill>
                  <a:schemeClr val="tx1"/>
                </a:solidFill>
                <a:ea typeface="黑体" panose="02010609060101010101" pitchFamily="2" charset="-122"/>
              </a:rPr>
              <a:t>b</a:t>
            </a:r>
            <a:r>
              <a:rPr lang="en-US" altLang="zh-CN" sz="3200" dirty="0" err="1">
                <a:solidFill>
                  <a:schemeClr val="tx1"/>
                </a:solidFill>
                <a:ea typeface="黑体" panose="02010609060101010101" pitchFamily="2" charset="-122"/>
              </a:rPr>
              <a:t>A</a:t>
            </a:r>
            <a:r>
              <a:rPr lang="en-US" altLang="zh-CN" sz="3200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3200" dirty="0">
                <a:solidFill>
                  <a:schemeClr val="tx1"/>
                </a:solidFill>
              </a:rPr>
              <a:t>4/4  </a:t>
            </a:r>
            <a:r>
              <a:rPr lang="en-US" altLang="zh-CN" sz="3600" dirty="0">
                <a:solidFill>
                  <a:schemeClr val="tx1"/>
                </a:solidFill>
              </a:rPr>
              <a:t> </a:t>
            </a:r>
            <a:r>
              <a:rPr lang="en-US" altLang="zh-CN" sz="3600" b="1" dirty="0">
                <a:solidFill>
                  <a:schemeClr val="tx1"/>
                </a:solidFill>
                <a:ea typeface="黑体" panose="02010609060101010101" pitchFamily="2" charset="-122"/>
              </a:rPr>
              <a:t>  </a:t>
            </a:r>
            <a:r>
              <a:rPr lang="en-US" altLang="zh-CN" sz="3200" b="1" dirty="0">
                <a:solidFill>
                  <a:schemeClr val="tx1"/>
                </a:solidFill>
                <a:ea typeface="黑体" panose="02010609060101010101" pitchFamily="2" charset="-122"/>
              </a:rPr>
              <a:t>                           </a:t>
            </a:r>
            <a:r>
              <a:rPr lang="zh-CN" altLang="en-US" b="1" dirty="0">
                <a:solidFill>
                  <a:schemeClr val="tx1"/>
                </a:solidFill>
                <a:ea typeface="黑体" panose="02010609060101010101" pitchFamily="2" charset="-122"/>
              </a:rPr>
              <a:t>耶稣之名至宝</a:t>
            </a:r>
            <a:endParaRPr lang="zh-CN" altLang="en-US" b="1" dirty="0">
              <a:solidFill>
                <a:schemeClr val="tx1"/>
              </a:solidFill>
              <a:ea typeface="黑体" panose="02010609060101010101" pitchFamily="2" charset="-122"/>
            </a:endParaRPr>
          </a:p>
        </p:txBody>
      </p:sp>
      <p:sp>
        <p:nvSpPr>
          <p:cNvPr id="5" name="文本框 13317"/>
          <p:cNvSpPr txBox="1"/>
          <p:nvPr/>
        </p:nvSpPr>
        <p:spPr>
          <a:xfrm>
            <a:off x="306070" y="980440"/>
            <a:ext cx="11806555" cy="55029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   1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1 -  % - | ^   1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UoiH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qoiH 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% - -0|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处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处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记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念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耶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稣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圣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当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为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盾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牌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抵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魔</a:t>
            </a:r>
            <a:r>
              <a:rPr 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剑，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endParaRPr lang="en-US" altLang="zh-CN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%   2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3 -  1 - | 2   %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1- - 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诱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惑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环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绕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身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处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境，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靠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主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圣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胜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试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炼。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qoiJ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^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qiiiY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%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3   %   1   3 | 2  -  -    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至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甜！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望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乐； </a:t>
            </a:r>
            <a:endParaRPr lang="en-US" altLang="zh-CN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spcAft>
                <a:spcPct val="50000"/>
              </a:spcAft>
              <a:buFont typeface="SimpMusic Accent" panose="05060603040505090403" pitchFamily="18" charset="2"/>
              <a:buChar char=" "/>
            </a:pP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eois| 1  -  -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qiiiU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| ^  -  1  </a:t>
            </a:r>
            <a:r>
              <a:rPr lang="en-US" altLang="zh-CN" sz="4000" dirty="0" err="1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qiiiw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| 3   1   3   2 | 1 - -  0\</a:t>
            </a:r>
            <a:b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</a:b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至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宝！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名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最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甜！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地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望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而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天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之</a:t>
            </a:r>
            <a:r>
              <a:rPr lang="en-US" altLang="zh-CN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  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乐</a:t>
            </a:r>
            <a:r>
              <a:rPr lang="zh-CN" altLang="en-US" sz="4000" dirty="0">
                <a:latin typeface="SimpMusic Base" panose="05060603040505090403" charset="0"/>
                <a:ea typeface="黑体" panose="02010609060101010101" pitchFamily="2" charset="-122"/>
                <a:cs typeface="SimpMusic Base" panose="05060603040505090403" charset="0"/>
              </a:rPr>
              <a:t>。 </a:t>
            </a:r>
            <a:endParaRPr lang="zh-CN" altLang="en-US" sz="4000" dirty="0">
              <a:latin typeface="SimpMusic Base" panose="05060603040505090403" charset="0"/>
              <a:ea typeface="黑体" panose="02010609060101010101" pitchFamily="2" charset="-122"/>
              <a:cs typeface="SimpMusic Base" panose="05060603040505090403" charset="0"/>
            </a:endParaRPr>
          </a:p>
        </p:txBody>
      </p:sp>
      <p:sp>
        <p:nvSpPr>
          <p:cNvPr id="6" name="文本框 13329"/>
          <p:cNvSpPr txBox="1"/>
          <p:nvPr/>
        </p:nvSpPr>
        <p:spPr>
          <a:xfrm>
            <a:off x="4512945" y="4796155"/>
            <a:ext cx="179705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2800" dirty="0" err="1">
                <a:latin typeface="SimpMusic Accent" panose="05060603040505090403" pitchFamily="18" charset="2"/>
                <a:ea typeface="黑体" panose="02010609060101010101" pitchFamily="2" charset="-122"/>
              </a:rPr>
              <a:t>zcccccccccZ</a:t>
            </a:r>
            <a:endParaRPr lang="zh-CN" altLang="en-US" sz="2800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7" name="文本框 13331"/>
          <p:cNvSpPr txBox="1"/>
          <p:nvPr/>
        </p:nvSpPr>
        <p:spPr>
          <a:xfrm>
            <a:off x="5533013" y="4581381"/>
            <a:ext cx="561975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en-US"/>
            </a:defPPr>
            <a:lvl1pPr marL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5pPr>
            <a:lvl6pPr marL="2286000" lvl="5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6pPr>
            <a:lvl7pPr marL="2743200" lvl="6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7pPr>
            <a:lvl8pPr marL="3200400" lvl="7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8pPr>
            <a:lvl9pPr marL="3657600" lvl="8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dirty="0">
                <a:latin typeface="SimpMusic Accent" panose="05060603040505090403" pitchFamily="18" charset="2"/>
                <a:ea typeface="黑体" panose="02010609060101010101" pitchFamily="2" charset="-122"/>
              </a:rPr>
              <a:t>-</a:t>
            </a:r>
            <a:endParaRPr lang="zh-CN" altLang="en-US" sz="3200" dirty="0">
              <a:latin typeface="SimpMusic Accent" panose="05060603040505090403" pitchFamily="18" charset="2"/>
              <a:ea typeface="黑体" panose="02010609060101010101" pitchFamily="2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1"/>
            </p:custDataLst>
          </p:nvPr>
        </p:nvSpPr>
        <p:spPr>
          <a:xfrm>
            <a:off x="11280829" y="6165557"/>
            <a:ext cx="936104" cy="583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dirty="0"/>
              <a:t>4-2</a:t>
            </a:r>
            <a:endParaRPr lang="en-US" altLang="zh-CN" sz="32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30.xml><?xml version="1.0" encoding="utf-8"?>
<p:tagLst xmlns:p="http://schemas.openxmlformats.org/presentationml/2006/main">
  <p:tag name="KSO_WM_BEAUTIFY_FLAG" val=""/>
</p:tagLst>
</file>

<file path=ppt/tags/tag31.xml><?xml version="1.0" encoding="utf-8"?>
<p:tagLst xmlns:p="http://schemas.openxmlformats.org/presentationml/2006/main">
  <p:tag name="KSO_WM_BEAUTIFY_FLAG" val=""/>
</p:tagLst>
</file>

<file path=ppt/tags/tag32.xml><?xml version="1.0" encoding="utf-8"?>
<p:tagLst xmlns:p="http://schemas.openxmlformats.org/presentationml/2006/main">
  <p:tag name="KSO_WM_BEAUTIFY_FLAG" val=""/>
</p:tagLst>
</file>

<file path=ppt/tags/tag33.xml><?xml version="1.0" encoding="utf-8"?>
<p:tagLst xmlns:p="http://schemas.openxmlformats.org/presentationml/2006/main">
  <p:tag name="KSO_WM_BEAUTIFY_FLAG" val=""/>
</p:tagLst>
</file>

<file path=ppt/tags/tag34.xml><?xml version="1.0" encoding="utf-8"?>
<p:tagLst xmlns:p="http://schemas.openxmlformats.org/presentationml/2006/main">
  <p:tag name="KSO_WM_BEAUTIFY_FLAG" val=""/>
</p:tagLst>
</file>

<file path=ppt/tags/tag35.xml><?xml version="1.0" encoding="utf-8"?>
<p:tagLst xmlns:p="http://schemas.openxmlformats.org/presentationml/2006/main">
  <p:tag name="KSO_WM_BEAUTIFY_FLAG" val=""/>
</p:tagLst>
</file>

<file path=ppt/tags/tag36.xml><?xml version="1.0" encoding="utf-8"?>
<p:tagLst xmlns:p="http://schemas.openxmlformats.org/presentationml/2006/main">
  <p:tag name="KSO_WM_BEAUTIFY_FLAG" val=""/>
</p:tagLst>
</file>

<file path=ppt/tags/tag37.xml><?xml version="1.0" encoding="utf-8"?>
<p:tagLst xmlns:p="http://schemas.openxmlformats.org/presentationml/2006/main">
  <p:tag name="KSO_WM_BEAUTIFY_FLAG" val=""/>
</p:tagLst>
</file>

<file path=ppt/tags/tag38.xml><?xml version="1.0" encoding="utf-8"?>
<p:tagLst xmlns:p="http://schemas.openxmlformats.org/presentationml/2006/main">
  <p:tag name="KSO_WM_BEAUTIFY_FLAG" val=""/>
</p:tagLst>
</file>

<file path=ppt/tags/tag39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40.xml><?xml version="1.0" encoding="utf-8"?>
<p:tagLst xmlns:p="http://schemas.openxmlformats.org/presentationml/2006/main">
  <p:tag name="KSO_WM_BEAUTIFY_FLAG" val=""/>
</p:tagLst>
</file>

<file path=ppt/tags/tag41.xml><?xml version="1.0" encoding="utf-8"?>
<p:tagLst xmlns:p="http://schemas.openxmlformats.org/presentationml/2006/main">
  <p:tag name="KSO_WM_BEAUTIFY_FLAG" val=""/>
</p:tagLst>
</file>

<file path=ppt/tags/tag42.xml><?xml version="1.0" encoding="utf-8"?>
<p:tagLst xmlns:p="http://schemas.openxmlformats.org/presentationml/2006/main">
  <p:tag name="KSO_WM_BEAUTIFY_FLAG" val=""/>
</p:tagLst>
</file>

<file path=ppt/tags/tag43.xml><?xml version="1.0" encoding="utf-8"?>
<p:tagLst xmlns:p="http://schemas.openxmlformats.org/presentationml/2006/main">
  <p:tag name="KSO_WM_BEAUTIFY_FLAG" val=""/>
</p:tagLst>
</file>

<file path=ppt/tags/tag44.xml><?xml version="1.0" encoding="utf-8"?>
<p:tagLst xmlns:p="http://schemas.openxmlformats.org/presentationml/2006/main">
  <p:tag name="KSO_WM_BEAUTIFY_FLAG" val=""/>
</p:tagLst>
</file>

<file path=ppt/tags/tag45.xml><?xml version="1.0" encoding="utf-8"?>
<p:tagLst xmlns:p="http://schemas.openxmlformats.org/presentationml/2006/main">
  <p:tag name="KSO_WM_BEAUTIFY_FLAG" val=""/>
</p:tagLst>
</file>

<file path=ppt/tags/tag46.xml><?xml version="1.0" encoding="utf-8"?>
<p:tagLst xmlns:p="http://schemas.openxmlformats.org/presentationml/2006/main">
  <p:tag name="KSO_WM_BEAUTIFY_FLAG" val=""/>
</p:tagLst>
</file>

<file path=ppt/tags/tag47.xml><?xml version="1.0" encoding="utf-8"?>
<p:tagLst xmlns:p="http://schemas.openxmlformats.org/presentationml/2006/main">
  <p:tag name="KSO_WM_BEAUTIFY_FLAG" val=""/>
</p:tagLst>
</file>

<file path=ppt/tags/tag48.xml><?xml version="1.0" encoding="utf-8"?>
<p:tagLst xmlns:p="http://schemas.openxmlformats.org/presentationml/2006/main">
  <p:tag name="KSO_WM_BEAUTIFY_FLAG" val=""/>
</p:tagLst>
</file>

<file path=ppt/tags/tag49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50.xml><?xml version="1.0" encoding="utf-8"?>
<p:tagLst xmlns:p="http://schemas.openxmlformats.org/presentationml/2006/main">
  <p:tag name="KSO_WM_BEAUTIFY_FLAG" val=""/>
</p:tagLst>
</file>

<file path=ppt/tags/tag51.xml><?xml version="1.0" encoding="utf-8"?>
<p:tagLst xmlns:p="http://schemas.openxmlformats.org/presentationml/2006/main">
  <p:tag name="KSO_WM_BEAUTIFY_FLAG" val=""/>
</p:tagLst>
</file>

<file path=ppt/tags/tag52.xml><?xml version="1.0" encoding="utf-8"?>
<p:tagLst xmlns:p="http://schemas.openxmlformats.org/presentationml/2006/main">
  <p:tag name="KSO_WPP_MARK_KEY" val="d908ab97-f1b9-4e16-936d-e993d5ef83ac"/>
  <p:tag name="COMMONDATA" val="eyJoZGlkIjoiZTU3OTgxNWRkNjBiOTUzM2I5M2I2MjNlMTdhOTI4ZGQifQ==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27419</Words>
  <Application>WPS 演示</Application>
  <PresentationFormat>宽屏</PresentationFormat>
  <Paragraphs>723</Paragraphs>
  <Slides>48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48</vt:i4>
      </vt:variant>
    </vt:vector>
  </HeadingPairs>
  <TitlesOfParts>
    <vt:vector size="60" baseType="lpstr">
      <vt:lpstr>Arial</vt:lpstr>
      <vt:lpstr>宋体</vt:lpstr>
      <vt:lpstr>Wingdings</vt:lpstr>
      <vt:lpstr>Times New Roman</vt:lpstr>
      <vt:lpstr>SimpMusic Base</vt:lpstr>
      <vt:lpstr>黑体</vt:lpstr>
      <vt:lpstr>SimpMusic Accent</vt:lpstr>
      <vt:lpstr>SimpMusic Base</vt:lpstr>
      <vt:lpstr>Calibri</vt:lpstr>
      <vt:lpstr>微软雅黑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1=bE  4/4                       美哉主耶稣    </vt:lpstr>
      <vt:lpstr>1=bE  4/4                       美哉主耶稣    </vt:lpstr>
      <vt:lpstr>1=bE  4/4                       美哉主耶稣    </vt:lpstr>
      <vt:lpstr>PowerPoint 演示文稿</vt:lpstr>
      <vt:lpstr>PowerPoint 演示文稿</vt:lpstr>
      <vt:lpstr>PowerPoint 演示文稿</vt:lpstr>
      <vt:lpstr>PowerPoint 演示文稿</vt:lpstr>
      <vt:lpstr>1=F  6/8                 十架为我荣耀      </vt:lpstr>
      <vt:lpstr>1=F  6/8                 十架为我荣耀      </vt:lpstr>
      <vt:lpstr>1=F  6/8                 十架为我荣耀      </vt:lpstr>
      <vt:lpstr>1=F  6/8                 十架为我荣耀      </vt:lpstr>
      <vt:lpstr>PowerPoint 演示文稿</vt:lpstr>
      <vt:lpstr>PowerPoint 演示文稿</vt:lpstr>
      <vt:lpstr>PowerPoint 演示文稿</vt:lpstr>
      <vt:lpstr>1=bE  9/8                             荣 耀 释 放</vt:lpstr>
      <vt:lpstr>1=bE  9/8                             荣 耀 释 放</vt:lpstr>
      <vt:lpstr>1=bE  9/8                             荣 耀 释 放</vt:lpstr>
      <vt:lpstr>1=G  4/4                    牺 牲 的 爱     </vt:lpstr>
      <vt:lpstr>1=G  4/4                    牺 牲 的 爱     </vt:lpstr>
      <vt:lpstr>1=G  4/4                    牺 牲 的 爱     </vt:lpstr>
      <vt:lpstr>1=G  4/4                    牺 牲 的 爱     </vt:lpstr>
      <vt:lpstr>1=D  4/4                     靠近真神怀中     </vt:lpstr>
      <vt:lpstr>1=D  4/4                     靠近真神怀中     </vt:lpstr>
      <vt:lpstr>1=D  4/4                     靠近真神怀中     </vt:lpstr>
      <vt:lpstr>1=F  3/4                        诸 天 赞 美     </vt:lpstr>
      <vt:lpstr>1=F  3/4                        诸 天 赞 美     </vt:lpstr>
      <vt:lpstr>1=F  3/4                        诸 天 赞 美     </vt:lpstr>
      <vt:lpstr>1=bE  3/4                     万 福 泉 源     </vt:lpstr>
      <vt:lpstr>1=bE  3/4                     万 福 泉 源     </vt:lpstr>
      <vt:lpstr>1=bE  3/4                     万 福 泉 源     </vt:lpstr>
      <vt:lpstr>1=bB  4/4                       五谷收回来    </vt:lpstr>
      <vt:lpstr>1=bB  4/4                       五谷收回来    </vt:lpstr>
      <vt:lpstr>1=bB  4/4                       五谷收回来    </vt:lpstr>
      <vt:lpstr> 1=bD 4/4                                   但 我 知 道     </vt:lpstr>
      <vt:lpstr> 1=bD 4/4                                   但 我 知 道     </vt:lpstr>
      <vt:lpstr> 1=bD 4/4                                   但 我 知 道     </vt:lpstr>
      <vt:lpstr> 1=bD 4/4                                   但 我 知 道     </vt:lpstr>
      <vt:lpstr>PowerPoint 演示文稿</vt:lpstr>
      <vt:lpstr>PowerPoint 演示文稿</vt:lpstr>
      <vt:lpstr>PowerPoint 演示文稿</vt:lpstr>
      <vt:lpstr>PowerPoint 演示文稿</vt:lpstr>
      <vt:lpstr>1=F  4/4                      安稳在耶稣手中</vt:lpstr>
      <vt:lpstr>1=F  4/4                      安稳在耶稣手中</vt:lpstr>
      <vt:lpstr>1=F  4/4                      安稳在耶稣手中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silas</dc:creator>
  <cp:lastModifiedBy>lenovo</cp:lastModifiedBy>
  <cp:revision>985</cp:revision>
  <cp:lastPrinted>2023-10-20T16:25:00Z</cp:lastPrinted>
  <dcterms:created xsi:type="dcterms:W3CDTF">2015-03-20T02:56:00Z</dcterms:created>
  <dcterms:modified xsi:type="dcterms:W3CDTF">2024-08-19T16:10:28Z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>9C380B92112C405FAAC040B1E38B6037_13</vt:lpwstr>
  </property>
</Properties>
</file>