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handoutMasterIdLst>
    <p:handoutMasterId r:id="rId51"/>
  </p:handoutMasterIdLst>
  <p:sldIdLst>
    <p:sldId id="6035" r:id="rId3"/>
    <p:sldId id="6036" r:id="rId4"/>
    <p:sldId id="6037" r:id="rId5"/>
    <p:sldId id="6038" r:id="rId6"/>
    <p:sldId id="6039" r:id="rId7"/>
    <p:sldId id="6040" r:id="rId8"/>
    <p:sldId id="6041" r:id="rId9"/>
    <p:sldId id="6042" r:id="rId10"/>
    <p:sldId id="6043" r:id="rId11"/>
    <p:sldId id="6044" r:id="rId13"/>
    <p:sldId id="6045" r:id="rId14"/>
    <p:sldId id="6046" r:id="rId15"/>
    <p:sldId id="6047" r:id="rId16"/>
    <p:sldId id="6048" r:id="rId17"/>
    <p:sldId id="6049" r:id="rId18"/>
    <p:sldId id="6050" r:id="rId19"/>
    <p:sldId id="6051" r:id="rId20"/>
    <p:sldId id="6052" r:id="rId21"/>
    <p:sldId id="6053" r:id="rId22"/>
    <p:sldId id="6054" r:id="rId23"/>
    <p:sldId id="6055" r:id="rId24"/>
    <p:sldId id="6056" r:id="rId25"/>
    <p:sldId id="6057" r:id="rId26"/>
    <p:sldId id="6058" r:id="rId27"/>
    <p:sldId id="6059" r:id="rId28"/>
    <p:sldId id="6060" r:id="rId29"/>
    <p:sldId id="6061" r:id="rId30"/>
    <p:sldId id="6063" r:id="rId31"/>
    <p:sldId id="6064" r:id="rId32"/>
    <p:sldId id="6065" r:id="rId33"/>
    <p:sldId id="6066" r:id="rId34"/>
    <p:sldId id="6067" r:id="rId35"/>
    <p:sldId id="6068" r:id="rId36"/>
    <p:sldId id="6069" r:id="rId37"/>
    <p:sldId id="6070" r:id="rId38"/>
    <p:sldId id="6071" r:id="rId39"/>
    <p:sldId id="6072" r:id="rId40"/>
    <p:sldId id="6073" r:id="rId41"/>
    <p:sldId id="6074" r:id="rId42"/>
    <p:sldId id="6075" r:id="rId43"/>
    <p:sldId id="6076" r:id="rId44"/>
    <p:sldId id="6077" r:id="rId45"/>
    <p:sldId id="6078" r:id="rId46"/>
    <p:sldId id="6079" r:id="rId47"/>
    <p:sldId id="6080" r:id="rId48"/>
    <p:sldId id="6081" r:id="rId49"/>
    <p:sldId id="6082" r:id="rId50"/>
  </p:sldIdLst>
  <p:sldSz cx="12192000" cy="6858000"/>
  <p:notesSz cx="7103745" cy="10234295"/>
  <p:custDataLst>
    <p:tags r:id="rId56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78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EB33C"/>
    <a:srgbClr val="FFC459"/>
    <a:srgbClr val="00FF00"/>
    <a:srgbClr val="F4E7C2"/>
    <a:srgbClr val="000000"/>
    <a:srgbClr val="F7EAC2"/>
    <a:srgbClr val="FDC558"/>
    <a:srgbClr val="FFF1AB"/>
    <a:srgbClr val="FAE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99" autoAdjust="0"/>
    <p:restoredTop sz="84156"/>
  </p:normalViewPr>
  <p:slideViewPr>
    <p:cSldViewPr showGuides="1">
      <p:cViewPr varScale="1">
        <p:scale>
          <a:sx n="90" d="100"/>
          <a:sy n="90" d="100"/>
        </p:scale>
        <p:origin x="44" y="44"/>
      </p:cViewPr>
      <p:guideLst>
        <p:guide orient="horz" pos="2136"/>
        <p:guide pos="37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6" Type="http://schemas.openxmlformats.org/officeDocument/2006/relationships/tags" Target="tags/tag67.xml"/><Relationship Id="rId55" Type="http://schemas.openxmlformats.org/officeDocument/2006/relationships/commentAuthors" Target="commentAuthors.xml"/><Relationship Id="rId54" Type="http://schemas.openxmlformats.org/officeDocument/2006/relationships/tableStyles" Target="tableStyles.xml"/><Relationship Id="rId53" Type="http://schemas.openxmlformats.org/officeDocument/2006/relationships/viewProps" Target="viewProps.xml"/><Relationship Id="rId52" Type="http://schemas.openxmlformats.org/officeDocument/2006/relationships/presProps" Target="presProps.xml"/><Relationship Id="rId51" Type="http://schemas.openxmlformats.org/officeDocument/2006/relationships/handoutMaster" Target="handoutMasters/handoutMaster1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slide" Target="slides/slide2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294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949" name="备注占位符 4"/>
          <p:cNvSpPr>
            <a:spLocks noGrp="1"/>
          </p:cNvSpPr>
          <p:nvPr>
            <p:ph type="body" sz="quarter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  <a:noFill/>
          <a:ln w="9525">
            <a:noFill/>
          </a:ln>
        </p:spPr>
        <p:txBody>
          <a:bodyPr vert="horz" lIns="99075" tIns="49538" rIns="99075" bIns="49538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0.xml"/><Relationship Id="rId1" Type="http://schemas.openxmlformats.org/officeDocument/2006/relationships/tags" Target="../tags/tag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6.xml"/><Relationship Id="rId1" Type="http://schemas.openxmlformats.org/officeDocument/2006/relationships/tags" Target="../tags/tag2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8.xml"/><Relationship Id="rId1" Type="http://schemas.openxmlformats.org/officeDocument/2006/relationships/tags" Target="../tags/tag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0.xml"/><Relationship Id="rId1" Type="http://schemas.openxmlformats.org/officeDocument/2006/relationships/tags" Target="../tags/tag2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6.xml"/><Relationship Id="rId1" Type="http://schemas.openxmlformats.org/officeDocument/2006/relationships/tags" Target="../tags/tag4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8.xml"/><Relationship Id="rId1" Type="http://schemas.openxmlformats.org/officeDocument/2006/relationships/tags" Target="../tags/tag4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0.xml"/><Relationship Id="rId1" Type="http://schemas.openxmlformats.org/officeDocument/2006/relationships/tags" Target="../tags/tag49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2.xml"/><Relationship Id="rId1" Type="http://schemas.openxmlformats.org/officeDocument/2006/relationships/tags" Target="../tags/tag5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0.xml"/><Relationship Id="rId1" Type="http://schemas.openxmlformats.org/officeDocument/2006/relationships/tags" Target="../tags/tag5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2.xml"/><Relationship Id="rId1" Type="http://schemas.openxmlformats.org/officeDocument/2006/relationships/tags" Target="../tags/tag6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/>
        </p:nvSpPr>
        <p:spPr>
          <a:xfrm>
            <a:off x="408623" y="160337"/>
            <a:ext cx="997458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en-US" altLang="zh-CN" sz="2800" dirty="0">
                <a:solidFill>
                  <a:schemeClr val="tx1"/>
                </a:solidFill>
              </a:rPr>
              <a:t>1= </a:t>
            </a:r>
            <a:r>
              <a:rPr lang="en-US" altLang="zh-CN" sz="2800" dirty="0">
                <a:solidFill>
                  <a:schemeClr val="tx1"/>
                </a:solidFill>
                <a:sym typeface="SimpMusic Base" panose="05060603040505090403" pitchFamily="18" charset="2"/>
              </a:rPr>
              <a:t></a:t>
            </a:r>
            <a:r>
              <a:rPr lang="en-US" altLang="zh-CN" sz="2800" dirty="0">
                <a:solidFill>
                  <a:schemeClr val="tx1"/>
                </a:solidFill>
              </a:rPr>
              <a:t>B  6/8                                      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古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旧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十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架</a:t>
            </a:r>
            <a: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</a:t>
            </a:r>
            <a:endParaRPr lang="zh-CN" altLang="en-US" sz="40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264160" y="1483360"/>
            <a:ext cx="12016105" cy="54667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 dkkkK| ToLKiiiY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  %  </a:t>
            </a:r>
            <a:r>
              <a:rPr lang="zh-CN" altLang="en-US" dirty="0">
                <a:latin typeface="SimpMusic Base" panose="05060603040505090403" charset="0"/>
                <a:cs typeface="SimpMusic Base" panose="05060603040505090403" charset="0"/>
              </a:rPr>
              <a:t>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GkkkG| yoLGiiiU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  ^    HkkkH|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UoiHiiiT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IiiiTiiiI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|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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9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  </a:t>
            </a:r>
            <a:endParaRPr lang="en-US" altLang="zh-CN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各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各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他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山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岭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上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孤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立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古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旧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十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架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这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乃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是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羞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辱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痛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苦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记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号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endParaRPr lang="zh-CN" altLang="en-US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SimpMusic Base" panose="05060603040505090403" pitchFamily="18" charset="2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 dkkkK| ToLKiiiY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%  </a:t>
            </a:r>
            <a:r>
              <a:rPr lang="zh-CN" altLang="en-US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GkkkG| yoLGiiiU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^    HkkkH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|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UoiHiiiT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riiieiiiw| 1 9  1 </a:t>
            </a:r>
            <a:endParaRPr lang="en-US" altLang="zh-CN" dirty="0">
              <a:latin typeface="SimpMusic Base" panose="05060603040505090403" charset="0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神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爱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子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耶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稣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为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们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被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钉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死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这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架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是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最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爱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最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宝。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                     </a:t>
            </a:r>
            <a:endParaRPr lang="en-US" altLang="zh-CN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endParaRPr lang="en-US" altLang="zh-CN" dirty="0">
              <a:latin typeface="SimpMusic Base" panose="05060603040505090403" charset="0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 Jkkka | woisiiiw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wiiiqiiiU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|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1  9   1  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akkkJ | YoiHiiiY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qiiiUiiiY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| %  9   % </a:t>
            </a:r>
            <a:endParaRPr lang="en-US" altLang="zh-CN" dirty="0">
              <a:latin typeface="SimpMusic Base" panose="05060603040505090403" charset="0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故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爱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高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举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字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架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 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直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到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在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台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前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面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en-US" altLang="zh-CN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                          </a:t>
            </a:r>
            <a:endParaRPr lang="en-US" altLang="zh-CN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 Gkkka |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eoidiiie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eiiiriiie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| ^  9   ^  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fkkkf| eoisiiiq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TiiiUiiiw | 1  9   1 \</a:t>
            </a:r>
            <a:endParaRPr lang="en-US" altLang="zh-CN" dirty="0">
              <a:latin typeface="SimpMusic Base" panose="05060603040505090403" charset="0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一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生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背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负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字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架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 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此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架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可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换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公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义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冠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冕。</a:t>
            </a:r>
            <a:endParaRPr lang="zh-CN" altLang="en-US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8" name="文本框 7"/>
          <p:cNvSpPr txBox="1"/>
          <p:nvPr/>
        </p:nvSpPr>
        <p:spPr>
          <a:xfrm>
            <a:off x="10775950" y="1095375"/>
            <a:ext cx="116967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775950" y="2243455"/>
            <a:ext cx="116967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417175" y="3391535"/>
            <a:ext cx="19246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417175" y="4539615"/>
            <a:ext cx="19246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655185" y="4580890"/>
            <a:ext cx="19246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655185" y="3391535"/>
            <a:ext cx="19246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7" name="文本框 6"/>
          <p:cNvSpPr txBox="1"/>
          <p:nvPr/>
        </p:nvSpPr>
        <p:spPr>
          <a:xfrm>
            <a:off x="229235" y="1537335"/>
            <a:ext cx="12051665" cy="469836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tiiitiiit   tiiiyiiiu | ! 9 5 9 | uiiiuiiiu   uiiiQiiiW | ! 9 ! 9 |</a:t>
            </a:r>
            <a:b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雨，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教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会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又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复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兴</a:t>
            </a:r>
            <a:r>
              <a:rPr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yiiiyiiiy   Qiiiuiiiy | 5 9 ! 9 | QiiiQiiiQ   QiiiuiiiQ | @ 9 @ 9 |</a:t>
            </a:r>
            <a:b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高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山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低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谷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都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雨，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各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处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  9   E        LWiiiE | ! 9 5 9 | EiiiWiiiQ   QiiiuiiiQ | @ 9 @ 9 | 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充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我；</a:t>
            </a:r>
            <a:endParaRPr lang="zh-CN" altLang="en-US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EiiiEiiiE   WiiiQiiiy | 5 9 ! 9 | uiiiuiiiu   uiiiQiiiW | ! 9 ! 9 \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虽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蒙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略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滋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润，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还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329565" y="188595"/>
            <a:ext cx="11128375" cy="1143000"/>
          </a:xfrm>
        </p:spPr>
        <p:txBody>
          <a:bodyPr/>
          <a:p>
            <a:pPr algn="l"/>
            <a:r>
              <a:rPr lang="zh-CN" altLang="en-US" sz="3400" dirty="0"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4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4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  6/8</a:t>
            </a:r>
            <a:r>
              <a:rPr lang="en-US" altLang="zh-CN" sz="3400" dirty="0"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</a:t>
            </a:r>
            <a:r>
              <a:rPr lang="en-US" altLang="zh-CN" sz="3600" dirty="0">
                <a:solidFill>
                  <a:schemeClr val="tx1"/>
                </a:solidFill>
              </a:rPr>
              <a:t>    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恩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雨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大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降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781540" y="95948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9781540" y="217932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781540" y="332740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9781540" y="454723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969385" y="332740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7" name="文本框 6"/>
          <p:cNvSpPr txBox="1"/>
          <p:nvPr/>
        </p:nvSpPr>
        <p:spPr>
          <a:xfrm>
            <a:off x="229235" y="1537335"/>
            <a:ext cx="12051665" cy="469836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tiiitiiit   tiiiyiiiu | ! 9 5 9 | uiiiuiiiu   uiiiQiiiW | ! 9 ! 9 |</a:t>
            </a:r>
            <a:b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雨，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成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就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应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许，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yiiiyiiiy   Qiiiuiiiy | 5 9 ! 9 | QiiiQiiiQ   QiiiuiiiQ | @ 9 @ 9 |</a:t>
            </a:r>
            <a:b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切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复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兴，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名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  9   E        LWiiiE | ! 9 5 9 | EiiiWiiiQ   QiiiuiiiQ | @ 9 @ 9 | 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充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我；</a:t>
            </a:r>
            <a:endParaRPr lang="zh-CN" altLang="en-US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EiiiEiiiE   WiiiQiiiy | 5 9 ! 9 | uiiiuiiiu   uiiiQiiiW | ! 9 ! 9 \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虽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蒙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略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滋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润，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还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329565" y="188595"/>
            <a:ext cx="11128375" cy="1143000"/>
          </a:xfrm>
        </p:spPr>
        <p:txBody>
          <a:bodyPr/>
          <a:p>
            <a:pPr algn="l"/>
            <a:r>
              <a:rPr lang="zh-CN" altLang="en-US" sz="3400" dirty="0"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4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4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  6/8</a:t>
            </a:r>
            <a:r>
              <a:rPr lang="en-US" altLang="zh-CN" sz="3400" dirty="0"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</a:t>
            </a:r>
            <a:r>
              <a:rPr lang="en-US" altLang="zh-CN" sz="3600" dirty="0">
                <a:solidFill>
                  <a:schemeClr val="tx1"/>
                </a:solidFill>
              </a:rPr>
              <a:t>   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恩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雨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大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降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781540" y="95948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9781540" y="217932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781540" y="332740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9781540" y="454723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969385" y="332740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7" name="文本框 6"/>
          <p:cNvSpPr txBox="1"/>
          <p:nvPr/>
        </p:nvSpPr>
        <p:spPr>
          <a:xfrm>
            <a:off x="229235" y="1537335"/>
            <a:ext cx="12051665" cy="469836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tiiitiiit   tiiiyiiiu | ! 9 5 9 | uiiiuiiiu   uiiiQiiiW | ! 9 ! 9 |</a:t>
            </a:r>
            <a:b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雨，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经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临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yiiiyiiiy   Qiiiuiiiy | 5 9 ! 9 | QiiiQiiiQ   QiiiuiiiQ | @ 9 @ 9 |</a:t>
            </a:r>
            <a:b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都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承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认，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足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献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  9   E        LWiiiE | ! 9 5 9 | EiiiWiiiQ   QiiiuiiiQ | @ 9 @ 9 | 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充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我；</a:t>
            </a:r>
            <a:endParaRPr lang="zh-CN" altLang="en-US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EiiiEiiiE   WiiiQiiiy | 5 9 ! 9 | uiiiuiiiu   uiiiQiiiW | ! 9 ! 9 \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虽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蒙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略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滋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润，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还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329565" y="188595"/>
            <a:ext cx="11128375" cy="1143000"/>
          </a:xfrm>
        </p:spPr>
        <p:txBody>
          <a:bodyPr/>
          <a:p>
            <a:pPr algn="l"/>
            <a:r>
              <a:rPr lang="zh-CN" altLang="en-US" sz="3400" dirty="0"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4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4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  6/8</a:t>
            </a:r>
            <a:r>
              <a:rPr lang="en-US" altLang="zh-CN" sz="3400" dirty="0"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</a:t>
            </a:r>
            <a:r>
              <a:rPr lang="en-US" altLang="zh-CN" sz="3600" dirty="0">
                <a:solidFill>
                  <a:schemeClr val="tx1"/>
                </a:solidFill>
              </a:rPr>
              <a:t>    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恩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雨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大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降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781540" y="95948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9781540" y="217932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781540" y="332740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9781540" y="454723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969385" y="332740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/>
        </p:nvSpPr>
        <p:spPr>
          <a:xfrm>
            <a:off x="623888" y="160337"/>
            <a:ext cx="997458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en-US" altLang="zh-CN" sz="2800" dirty="0">
                <a:solidFill>
                  <a:schemeClr val="tx1"/>
                </a:solidFill>
              </a:rPr>
              <a:t>1= </a:t>
            </a:r>
            <a:r>
              <a:rPr lang="en-US" altLang="zh-CN" sz="28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sym typeface="SimpMusic Base" panose="05060603040505090403" pitchFamily="18" charset="2"/>
              </a:rPr>
              <a:t>A</a:t>
            </a:r>
            <a:r>
              <a:rPr lang="en-US" altLang="zh-CN" sz="2800" dirty="0">
                <a:solidFill>
                  <a:schemeClr val="tx1"/>
                </a:solidFill>
              </a:rPr>
              <a:t>   6/8                          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在</a:t>
            </a:r>
            <a:r>
              <a:rPr 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花</a:t>
            </a:r>
            <a:r>
              <a:rPr 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园</a:t>
            </a:r>
            <a:r>
              <a:rPr 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里</a:t>
            </a:r>
            <a: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</a:t>
            </a:r>
            <a:endParaRPr lang="zh-CN" altLang="en-US" sz="40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2-1</a:t>
            </a:r>
            <a:endParaRPr lang="en-US" altLang="zh-CN" sz="3200" dirty="0"/>
          </a:p>
        </p:txBody>
      </p:sp>
      <p:sp>
        <p:nvSpPr>
          <p:cNvPr id="10" name="内容占位符 2"/>
          <p:cNvSpPr>
            <a:spLocks noGrp="1"/>
          </p:cNvSpPr>
          <p:nvPr/>
        </p:nvSpPr>
        <p:spPr>
          <a:xfrm>
            <a:off x="479425" y="1054100"/>
            <a:ext cx="12016105" cy="54667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T| T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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T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w|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3 9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w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q|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q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w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Y|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1 9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%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独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徘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徊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在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花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园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里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玫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瑰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花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尚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莹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朝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露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J   a| 2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w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&amp;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H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J|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1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w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3 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e| 2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2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q|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&amp;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w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忽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柔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声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入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耳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中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乃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是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子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稣。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e9 s| 1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q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q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U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Y| &amp;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U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&amp;   G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G|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4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r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r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Lw|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3 9 3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祂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与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行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又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与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共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话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对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说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单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于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祂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a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s|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w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w   U|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1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Y|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G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q9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J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w9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w|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1 9 1\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与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在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园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中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心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灵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真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快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乐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前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人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曾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经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历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过。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776585" y="213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603885" y="335724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4284980" y="88773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28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9953625" y="339915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28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9953625" y="458152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28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8877300" y="461899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9307830" y="210756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/>
        </p:nvSpPr>
        <p:spPr>
          <a:xfrm>
            <a:off x="623888" y="160337"/>
            <a:ext cx="997458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en-US" altLang="zh-CN" sz="2800" dirty="0">
                <a:solidFill>
                  <a:schemeClr val="tx1"/>
                </a:solidFill>
              </a:rPr>
              <a:t>1= </a:t>
            </a:r>
            <a:r>
              <a:rPr lang="en-US" altLang="zh-CN" sz="28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dirty="0">
                <a:solidFill>
                  <a:schemeClr val="tx1"/>
                </a:solidFill>
                <a:sym typeface="SimpMusic Base" panose="05060603040505090403" pitchFamily="18" charset="2"/>
              </a:rPr>
              <a:t>A</a:t>
            </a:r>
            <a:r>
              <a:rPr lang="en-US" altLang="zh-CN" sz="2800" dirty="0">
                <a:solidFill>
                  <a:schemeClr val="tx1"/>
                </a:solidFill>
              </a:rPr>
              <a:t>   6/8                          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在</a:t>
            </a:r>
            <a:r>
              <a:rPr 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花</a:t>
            </a:r>
            <a:r>
              <a:rPr 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园</a:t>
            </a:r>
            <a:r>
              <a:rPr 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里</a:t>
            </a:r>
            <a: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</a:t>
            </a:r>
            <a:endParaRPr lang="zh-CN" altLang="en-US" sz="40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2-2</a:t>
            </a:r>
            <a:endParaRPr lang="en-US" altLang="zh-CN" sz="3200" dirty="0"/>
          </a:p>
        </p:txBody>
      </p:sp>
      <p:sp>
        <p:nvSpPr>
          <p:cNvPr id="10" name="内容占位符 2"/>
          <p:cNvSpPr>
            <a:spLocks noGrp="1"/>
          </p:cNvSpPr>
          <p:nvPr/>
        </p:nvSpPr>
        <p:spPr>
          <a:xfrm>
            <a:off x="479425" y="1054100"/>
            <a:ext cx="12016105" cy="54667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T| T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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I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T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w|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3 9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w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q|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q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w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Y|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1 9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%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我 主 慈 声 何 等 甜 蜜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     小 雀 鸟 停 歌 屏 息 倾   听,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J   a| 2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w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&amp;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H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J|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1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w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3 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e| 2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2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q|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&amp;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w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使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听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见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上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美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妙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音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叫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心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快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乐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苏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醒。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e9 s| 1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q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q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U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Y| &amp;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U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&amp;   G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G|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4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r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r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Lw|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3 9 3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祂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与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行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又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与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共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话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对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说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单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于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祂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a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s|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w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w   U|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1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1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Y|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G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q9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J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w9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w|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1 9 1\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与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在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园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中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心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灵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真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快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乐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前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人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曾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经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历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过。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776585" y="213296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603885" y="3357245"/>
            <a:ext cx="7785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b="1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-</a:t>
            </a:r>
            <a:endParaRPr lang="en-US" altLang="zh-CN" sz="3200" b="1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4284980" y="88773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28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9953625" y="339915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28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9953625" y="458152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28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8877300" y="461899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9307830" y="210756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28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37235" y="152400"/>
            <a:ext cx="11645265" cy="1143000"/>
          </a:xfrm>
        </p:spPr>
        <p:txBody>
          <a:bodyPr anchor="ctr" anchorCtr="0">
            <a:noAutofit/>
          </a:bodyPr>
          <a:p>
            <a:pPr algn="l"/>
            <a:r>
              <a:rPr lang="zh-CN" altLang="en-US" sz="3200" dirty="0"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ea typeface="黑体" panose="02010609060101010101" pitchFamily="2" charset="-122"/>
                <a:sym typeface="+mn-ea"/>
              </a:rPr>
              <a:t>E 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 4/4</a:t>
            </a:r>
            <a:r>
              <a:rPr lang="en-US" altLang="zh-CN" sz="3200" dirty="0">
                <a:solidFill>
                  <a:schemeClr val="tx1"/>
                </a:solidFill>
              </a:rPr>
              <a:t> </a:t>
            </a:r>
            <a:r>
              <a:rPr lang="en-US" altLang="zh-CN" sz="2800" dirty="0">
                <a:solidFill>
                  <a:schemeClr val="tx1"/>
                </a:solidFill>
              </a:rPr>
              <a:t> </a:t>
            </a:r>
            <a:r>
              <a:rPr lang="en-US" altLang="zh-CN" sz="20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你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已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否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祷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告</a:t>
            </a:r>
            <a:endParaRPr sz="40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549910" y="1264285"/>
            <a:ext cx="11944350" cy="48291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Tx/>
              <a:buNone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39 e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riie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wiiq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% - 1 -| 29w  4  3|2 - - 0|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29w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wiiw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qiiw| 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今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早你未离开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家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前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是否已祷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告？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是否已奉基督</a:t>
            </a:r>
            <a:endParaRPr kumimoji="0" lang="zh-CN" altLang="en-US" sz="3600" kern="1200" cap="none" spc="0" normalizeH="0" baseline="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cs typeface="+mn-cs"/>
            </a:endParaRPr>
          </a:p>
          <a:p>
            <a:pPr marR="0" defTabSz="91440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3 -  5- |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39 e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riie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wiiq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^ -  1 - |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&amp;9 q   29 e | 1 -  - 0 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圣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名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恳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求主施怜爱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恩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情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保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护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及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引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导？  </a:t>
            </a:r>
            <a:endParaRPr kumimoji="0" lang="en-US" altLang="zh-CN" sz="3600" kern="1200" cap="none" spc="0" normalizeH="0" baseline="0" noProof="0" dirty="0">
              <a:solidFill>
                <a:schemeClr val="tx1"/>
              </a:solidFill>
              <a:latin typeface="+mn-ea"/>
              <a:ea typeface="+mn-ea"/>
              <a:cs typeface="+mn-cs"/>
            </a:endParaRPr>
          </a:p>
          <a:p>
            <a:pPr marR="0" defTabSz="91440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59  t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yiiit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riiit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! -  5 - |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39  t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yiiit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riiie | 2 - - 0 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祷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告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使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疲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倦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者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安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息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使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黑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夜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变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为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清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早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kumimoji="0" lang="en-US" altLang="zh-CN" sz="3600" kern="1200" cap="none" spc="0" normalizeH="0" baseline="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cs typeface="+mn-cs"/>
            </a:endParaRPr>
          </a:p>
          <a:p>
            <a:pPr marR="0" defTabSz="91440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59  t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yiiit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riiit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!  -   5 -  | 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&amp; 9  q    2 9  e | 1 -  -  0 \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当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生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活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愁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苦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且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孤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寂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勿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忘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记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祷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告。</a:t>
            </a:r>
            <a:r>
              <a:rPr lang="en-US" altLang="zh-CN" sz="3600" noProof="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endParaRPr lang="en-US" altLang="zh-CN" sz="3600" noProof="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37235" y="152400"/>
            <a:ext cx="11645265" cy="1143000"/>
          </a:xfrm>
        </p:spPr>
        <p:txBody>
          <a:bodyPr anchor="ctr" anchorCtr="0">
            <a:noAutofit/>
          </a:bodyPr>
          <a:p>
            <a:pPr algn="l"/>
            <a:r>
              <a:rPr lang="zh-CN" altLang="en-US" sz="3200" dirty="0"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ea typeface="黑体" panose="02010609060101010101" pitchFamily="2" charset="-122"/>
                <a:sym typeface="+mn-ea"/>
              </a:rPr>
              <a:t>E 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 4/4</a:t>
            </a:r>
            <a:r>
              <a:rPr lang="en-US" altLang="zh-CN" sz="2800" dirty="0">
                <a:solidFill>
                  <a:schemeClr val="tx1"/>
                </a:solidFill>
              </a:rPr>
              <a:t> </a:t>
            </a:r>
            <a:r>
              <a:rPr lang="en-US" altLang="zh-CN" sz="20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你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已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否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祷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告</a:t>
            </a:r>
            <a:endParaRPr sz="40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549910" y="1264285"/>
            <a:ext cx="11944350" cy="48291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Tx/>
              <a:buNone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39 e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riie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wiiq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% - 1 -| 29w  4  3|2 - - 0| 29w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wiiw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qiiw| 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当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你遇见极大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试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探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是否已祷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告？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借主受死大爱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marR="0" defTabSz="91440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3 -  5- | 39 e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riie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wiiq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^ -  1 - | &amp;9 q   29 e | 1 -  - 0 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功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劳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恳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求圣灵扶持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引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导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坚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定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不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跌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倒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？  </a:t>
            </a:r>
            <a:endParaRPr kumimoji="0" lang="en-US" altLang="zh-CN" sz="3600" kern="1200" cap="none" spc="0" normalizeH="0" baseline="0" noProof="0" dirty="0">
              <a:solidFill>
                <a:schemeClr val="tx1"/>
              </a:solidFill>
              <a:latin typeface="+mn-ea"/>
              <a:ea typeface="+mn-ea"/>
              <a:cs typeface="+mn-cs"/>
            </a:endParaRPr>
          </a:p>
          <a:p>
            <a:pPr marR="0" defTabSz="91440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59  t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yiiit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riiit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! -  5 - |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39  t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yiiit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riiie | 2 - - 0 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祷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告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使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疲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倦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者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安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息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使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黑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夜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变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为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清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早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kumimoji="0" lang="en-US" altLang="zh-CN" sz="3600" kern="1200" cap="none" spc="0" normalizeH="0" baseline="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cs typeface="+mn-cs"/>
            </a:endParaRPr>
          </a:p>
          <a:p>
            <a:pPr marR="0" defTabSz="91440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59  t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yiiit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riiit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!  -   5 -  | 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&amp; 9  q    2 9  e | 1 -  -  0 \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当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生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活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愁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苦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且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孤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寂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勿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忘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记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祷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告。</a:t>
            </a:r>
            <a:r>
              <a:rPr lang="en-US" altLang="zh-CN" sz="3600" noProof="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endParaRPr lang="en-US" altLang="zh-CN" sz="3600" noProof="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37235" y="152400"/>
            <a:ext cx="11645265" cy="1143000"/>
          </a:xfrm>
        </p:spPr>
        <p:txBody>
          <a:bodyPr anchor="ctr" anchorCtr="0">
            <a:noAutofit/>
          </a:bodyPr>
          <a:p>
            <a:pPr algn="l"/>
            <a:r>
              <a:rPr lang="zh-CN" altLang="en-US" sz="3200" dirty="0"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ea typeface="黑体" panose="02010609060101010101" pitchFamily="2" charset="-122"/>
                <a:sym typeface="+mn-ea"/>
              </a:rPr>
              <a:t>E 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 4/4</a:t>
            </a:r>
            <a:r>
              <a:rPr lang="en-US" altLang="zh-CN" sz="3200" dirty="0">
                <a:solidFill>
                  <a:schemeClr val="tx1"/>
                </a:solidFill>
              </a:rPr>
              <a:t>  </a:t>
            </a:r>
            <a:r>
              <a:rPr lang="en-US" altLang="zh-CN" sz="24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你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已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否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祷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告</a:t>
            </a:r>
            <a:endParaRPr sz="40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549910" y="1264285"/>
            <a:ext cx="11944350" cy="48291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defTabSz="914400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Tx/>
              <a:buNone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39 e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riie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wiiq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% - 1 -| 29w  4  3|2 - - 0| 29w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wiiw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qiiw| 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当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你心里充满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愤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怒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是否已祷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告？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是否已求主施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marR="0" defTabSz="91440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3 -  5- | 39 e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riie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wiiq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^ -  1 - | &amp;9 q   29 e | 1 -  - 0 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洪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恩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使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你能以主爱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恕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人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与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他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人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和</a:t>
            </a:r>
            <a:r>
              <a:rPr 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好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？  </a:t>
            </a:r>
            <a:endParaRPr kumimoji="0" lang="en-US" altLang="zh-CN" sz="3600" kern="1200" cap="none" spc="0" normalizeH="0" baseline="0" noProof="0" dirty="0">
              <a:solidFill>
                <a:schemeClr val="tx1"/>
              </a:solidFill>
              <a:latin typeface="+mn-ea"/>
              <a:ea typeface="+mn-ea"/>
              <a:cs typeface="+mn-cs"/>
            </a:endParaRPr>
          </a:p>
          <a:p>
            <a:pPr marR="0" defTabSz="91440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59  t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yiiit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riiit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! -  5 - |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39  t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yiiit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riiie | 2 - - 0 |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祷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告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使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疲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倦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者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安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息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使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黑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夜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变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为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清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早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kumimoji="0" lang="en-US" altLang="zh-CN" sz="3600" kern="1200" cap="none" spc="0" normalizeH="0" baseline="0" noProof="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cs typeface="+mn-cs"/>
            </a:endParaRPr>
          </a:p>
          <a:p>
            <a:pPr marR="0" defTabSz="91440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ClrTx/>
              <a:buSzTx/>
              <a:buFont typeface="SimpMusic Base" panose="05060603040505090403" pitchFamily="18" charset="2"/>
              <a:buChar char=" "/>
              <a:defRPr/>
            </a:pP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59  t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yiiit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600" noProof="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riiit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!  -   5 -  |  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&amp; 9  q    2 9  e | 1 -  -  0 \</a:t>
            </a:r>
            <a:b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当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生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活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愁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苦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且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孤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寂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勿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忘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记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祷</a:t>
            </a:r>
            <a:r>
              <a:rPr lang="en-US" altLang="zh-CN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noProof="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告。</a:t>
            </a:r>
            <a:r>
              <a:rPr lang="en-US" altLang="zh-CN" sz="3600" noProof="0" dirty="0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endParaRPr lang="en-US" altLang="zh-CN" sz="3600" noProof="0" dirty="0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08990" y="152400"/>
            <a:ext cx="11645265" cy="1143000"/>
          </a:xfrm>
        </p:spPr>
        <p:txBody>
          <a:bodyPr anchor="ctr" anchorCtr="0">
            <a:noAutofit/>
          </a:bodyPr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baseline="3000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  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4/4</a:t>
            </a:r>
            <a:r>
              <a:rPr lang="en-US" altLang="zh-CN" sz="2800">
                <a:solidFill>
                  <a:schemeClr val="tx1"/>
                </a:solidFill>
                <a:sym typeface="+mn-ea"/>
              </a:rPr>
              <a:t>                            </a:t>
            </a:r>
            <a:r>
              <a:rPr lang="en-US" altLang="zh-CN" sz="2800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2800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宝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架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清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影</a:t>
            </a:r>
            <a:endParaRPr lang="zh-CN" altLang="en-US" sz="40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>
                <a:solidFill>
                  <a:schemeClr val="tx1"/>
                </a:solidFill>
              </a:rPr>
              <a:t>3-1</a:t>
            </a:r>
            <a:endParaRPr lang="en-US" altLang="zh-CN" sz="3200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65175" y="1192530"/>
            <a:ext cx="11273790" cy="49574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5 9 t   L4    6 | 5   -    3       1 | 2 9 e    4    4 | 3  -  -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宝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清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影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脚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步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立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定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|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 9 Q    !    7 | 6    5    4      3 | 2 9 w   L2    2 | 3  -  - 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好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像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炎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远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辛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苦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投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进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磐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石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荫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影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</a:t>
            </a:r>
            <a:endParaRPr lang="zh-CN" altLang="en-US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| 3 9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   1    2 | 3    4    5      5 | 6 9 y    6    3 | 4  -  -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好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像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旷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野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欣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逢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居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处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途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喜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见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凉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亭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| 79  y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 | 3    3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4 | 3 9 q    3    2 | 1 - - 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到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此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得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息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肩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头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担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力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奔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赴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前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程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08990" y="152400"/>
            <a:ext cx="11645265" cy="1143000"/>
          </a:xfrm>
        </p:spPr>
        <p:txBody>
          <a:bodyPr anchor="ctr" anchorCtr="0">
            <a:noAutofit/>
          </a:bodyPr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baseline="3000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  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4/4</a:t>
            </a:r>
            <a:r>
              <a:rPr lang="en-US" altLang="zh-CN" sz="2800">
                <a:solidFill>
                  <a:schemeClr val="tx1"/>
                </a:solidFill>
                <a:sym typeface="+mn-ea"/>
              </a:rPr>
              <a:t>                            </a:t>
            </a:r>
            <a:r>
              <a:rPr lang="en-US" altLang="zh-CN" sz="2800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2800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宝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架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清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影</a:t>
            </a:r>
            <a:endParaRPr lang="zh-CN" altLang="en-US" sz="40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>
                <a:solidFill>
                  <a:schemeClr val="tx1"/>
                </a:solidFill>
              </a:rPr>
              <a:t>3-2</a:t>
            </a:r>
            <a:endParaRPr lang="en-US" altLang="zh-CN" sz="3200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65175" y="1192530"/>
            <a:ext cx="11273790" cy="49574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5 9 t   L4    6 | 5   -    3       1 | 2 9 e    4    4 | 3  -  -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严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常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抬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头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仰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|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 9 Q    !    7 | 6    5    4      3 | 2 9 w   L2    2 | 3  -  - 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眼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如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见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血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倾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流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为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死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亡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endParaRPr lang="zh-CN" altLang="en-US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| 3 9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   1    2 | 3    4    5      5 | 6 9 y    6    3 | 4  -  -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热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泪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满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眶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寸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心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如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ea typeface="黑体" panose="02010609060101010101" pitchFamily="2" charset="-122"/>
              </a:rPr>
              <a:t>裂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两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事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仔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细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思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量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| 79  y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 | 3    3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4 | 3 9 q    3    2 | 1 - - 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思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量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身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恩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思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量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常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/>
        </p:nvSpPr>
        <p:spPr>
          <a:xfrm>
            <a:off x="408623" y="160337"/>
            <a:ext cx="997458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en-US" altLang="zh-CN" sz="2800" dirty="0">
                <a:solidFill>
                  <a:schemeClr val="tx1"/>
                </a:solidFill>
              </a:rPr>
              <a:t>1= </a:t>
            </a:r>
            <a:r>
              <a:rPr lang="en-US" altLang="zh-CN" sz="2800" dirty="0">
                <a:solidFill>
                  <a:schemeClr val="tx1"/>
                </a:solidFill>
                <a:sym typeface="SimpMusic Base" panose="05060603040505090403" pitchFamily="18" charset="2"/>
              </a:rPr>
              <a:t></a:t>
            </a:r>
            <a:r>
              <a:rPr lang="en-US" altLang="zh-CN" sz="2800" dirty="0">
                <a:solidFill>
                  <a:schemeClr val="tx1"/>
                </a:solidFill>
              </a:rPr>
              <a:t>B  6/8                                      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古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旧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十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架</a:t>
            </a:r>
            <a: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</a:t>
            </a:r>
            <a:endParaRPr lang="zh-CN" altLang="en-US" sz="40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264160" y="1483360"/>
            <a:ext cx="12016105" cy="54667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 dkkkK| ToLKiiiY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  %  </a:t>
            </a:r>
            <a:r>
              <a:rPr lang="zh-CN" altLang="en-US" dirty="0">
                <a:latin typeface="SimpMusic Base" panose="05060603040505090403" charset="0"/>
                <a:cs typeface="SimpMusic Base" panose="05060603040505090403" charset="0"/>
              </a:rPr>
              <a:t>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GkkkG| yoLGiiiU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  ^    HkkkH|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UoiHiiiT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IiiiTiiiI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|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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9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  </a:t>
            </a:r>
            <a:endParaRPr lang="en-US" altLang="zh-CN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贵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十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字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架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乃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世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人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所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轻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视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却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认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为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是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神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爱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可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夸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endParaRPr lang="zh-CN" altLang="en-US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SimpMusic Base" panose="05060603040505090403" pitchFamily="18" charset="2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 dkkkK| ToLKiiiY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%  </a:t>
            </a:r>
            <a:r>
              <a:rPr lang="zh-CN" altLang="en-US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GkkkG| yoLGiiiU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^    HkkkH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|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 UoiHiiiT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riiieiiiw| 1 9  1 </a:t>
            </a:r>
            <a:endParaRPr lang="en-US" altLang="zh-CN" dirty="0">
              <a:latin typeface="SimpMusic Base" panose="05060603040505090403" charset="0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神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爱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子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耶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稣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离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弃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天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堂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荣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华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背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此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苦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架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走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向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各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各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他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。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                     </a:t>
            </a:r>
            <a:endParaRPr lang="en-US" altLang="zh-CN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endParaRPr lang="en-US" altLang="zh-CN" dirty="0">
              <a:latin typeface="SimpMusic Base" panose="05060603040505090403" charset="0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 Jkkka | woisiiiw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wiiiqiiiU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|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1  9   1  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akkkJ | YoiHiiiY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qiiiUiiiY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| %  9   % </a:t>
            </a:r>
            <a:endParaRPr lang="en-US" altLang="zh-CN" dirty="0">
              <a:latin typeface="SimpMusic Base" panose="05060603040505090403" charset="0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故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高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举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字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宝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 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直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台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面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en-US" altLang="zh-CN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                 </a:t>
            </a:r>
            <a:endParaRPr lang="en-US" altLang="zh-CN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 Gkkka |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eoidiiie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eiiiriiie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| ^  9   ^  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fkkkf| eoisiiiq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TiiiUiiiw | 1  9   1 \</a:t>
            </a:r>
            <a:endParaRPr lang="en-US" altLang="zh-CN" dirty="0">
              <a:latin typeface="SimpMusic Base" panose="05060603040505090403" charset="0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背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负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字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 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可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换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公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义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冠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冕。</a:t>
            </a:r>
            <a:endParaRPr lang="zh-CN" altLang="en-US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8" name="文本框 7"/>
          <p:cNvSpPr txBox="1"/>
          <p:nvPr/>
        </p:nvSpPr>
        <p:spPr>
          <a:xfrm>
            <a:off x="10775950" y="1095375"/>
            <a:ext cx="116967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775950" y="2243455"/>
            <a:ext cx="116967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417175" y="3391535"/>
            <a:ext cx="19246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417175" y="4539615"/>
            <a:ext cx="19246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655185" y="4580890"/>
            <a:ext cx="19246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655185" y="3391535"/>
            <a:ext cx="19246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08990" y="152400"/>
            <a:ext cx="11645265" cy="1143000"/>
          </a:xfrm>
        </p:spPr>
        <p:txBody>
          <a:bodyPr anchor="ctr" anchorCtr="0">
            <a:noAutofit/>
          </a:bodyPr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2800" baseline="3000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280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  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4/4</a:t>
            </a:r>
            <a:r>
              <a:rPr lang="en-US" altLang="zh-CN" sz="2800">
                <a:solidFill>
                  <a:schemeClr val="tx1"/>
                </a:solidFill>
                <a:sym typeface="+mn-ea"/>
              </a:rPr>
              <a:t>                            </a:t>
            </a:r>
            <a:r>
              <a:rPr lang="en-US" altLang="zh-CN" sz="2800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2800" b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宝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架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清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影</a:t>
            </a:r>
            <a:endParaRPr lang="zh-CN" altLang="en-US" sz="40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>
                <a:solidFill>
                  <a:schemeClr val="tx1"/>
                </a:solidFill>
              </a:rPr>
              <a:t>3-2</a:t>
            </a:r>
            <a:endParaRPr lang="en-US" altLang="zh-CN" sz="3200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65175" y="1192530"/>
            <a:ext cx="11273790" cy="49574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5 9 t   L4    6 | 5   -    3       1 | 2 9 e    4    4 | 3  -  -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阴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下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乡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|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 9 Q    !    7 | 6    5    4      3 | 2 9 w   L2    2 | 3  -  - 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 面  光  华  辉  煌  照  耀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何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须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别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有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光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亮？</a:t>
            </a:r>
            <a:endParaRPr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| 3 9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   1    2 | 3    4    5      5 | 6 9 y    6    3 | 4  -  -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世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虚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荣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足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贪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图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失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所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计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较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| 79  y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 | 3    3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4 | 3 9 q    3    2 | 1 - - 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但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将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罪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恶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看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为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</a:rPr>
              <a:t>耻</a:t>
            </a:r>
            <a:r>
              <a:rPr lang="en-US" altLang="zh-CN" sz="3600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 b="1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架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看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为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荣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耀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noProof="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3313"/>
          <p:cNvSpPr>
            <a:spLocks noGrp="1"/>
          </p:cNvSpPr>
          <p:nvPr/>
        </p:nvSpPr>
        <p:spPr>
          <a:xfrm>
            <a:off x="911225" y="44450"/>
            <a:ext cx="897763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6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2" charset="-122"/>
              </a:rPr>
              <a:t>  4/4  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           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愿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主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吸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我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引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我         </a:t>
            </a:r>
            <a:endParaRPr lang="zh-CN" altLang="en-US" sz="4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3" name="文本框 13317"/>
          <p:cNvSpPr txBox="1"/>
          <p:nvPr/>
        </p:nvSpPr>
        <p:spPr>
          <a:xfrm>
            <a:off x="785694" y="1233889"/>
            <a:ext cx="10911205" cy="49574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eoif| 3   2   2   woid| 2   1   1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qoiJ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^  ^  ^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qoH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% - 0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啊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!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属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祢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祢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也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深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祢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曾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说过祢爱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eoif| 3   2   2   woid| 2   1   1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wiiie| 4   4   &amp;   &amp; | 1 - 0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今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求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赐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恩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加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增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心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与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亲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</a:rPr>
              <a:t>。 </a:t>
            </a:r>
            <a:endParaRPr lang="zh-CN" altLang="en-US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eoif| 5 - 3 - |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wiiiq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UiiiY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%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qiiiU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^   1   4   3 | 2 - 0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十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前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心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靠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身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;</a:t>
            </a:r>
            <a:endParaRPr lang="zh-CN" altLang="en-US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eof|5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tiip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3 eiip|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wiiq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UiiiY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4    eos| 1  1  39w| 1 - 0\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愿主吸我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引我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靠近主身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边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容我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洗于宝血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泉</a:t>
            </a:r>
            <a:r>
              <a:rPr lang="zh-CN" altLang="en-US" sz="3600" dirty="0">
                <a:ea typeface="黑体" panose="02010609060101010101" pitchFamily="2" charset="-122"/>
              </a:rPr>
              <a:t>。</a:t>
            </a:r>
            <a:endParaRPr lang="zh-CN" altLang="en-US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147175" y="768985"/>
            <a:ext cx="9702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3313"/>
          <p:cNvSpPr>
            <a:spLocks noGrp="1"/>
          </p:cNvSpPr>
          <p:nvPr/>
        </p:nvSpPr>
        <p:spPr>
          <a:xfrm>
            <a:off x="911225" y="44450"/>
            <a:ext cx="897763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6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2" charset="-122"/>
              </a:rPr>
              <a:t>  4/4  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           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愿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主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吸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我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引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我         </a:t>
            </a:r>
            <a:endParaRPr lang="zh-CN" altLang="en-US" sz="4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3" name="文本框 13317"/>
          <p:cNvSpPr txBox="1"/>
          <p:nvPr/>
        </p:nvSpPr>
        <p:spPr>
          <a:xfrm>
            <a:off x="785694" y="1233889"/>
            <a:ext cx="10911205" cy="49466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eoif| 3   2   2   woid| 2   1   1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qoiJ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^  ^  ^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qoH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% - 0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今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归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为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圣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终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身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为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用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求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赐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能力作圣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工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eoif| 3   2   2   woid| 2   1   1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wiiie| 4   4   &amp;   &amp; | 1 - 0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sz="3600" dirty="0">
                <a:ea typeface="黑体" panose="02010609060101010101" pitchFamily="2" charset="-122"/>
              </a:rPr>
              <a:t>以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信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心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仰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望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ea typeface="黑体" panose="02010609060101010101" pitchFamily="2" charset="-122"/>
              </a:rPr>
              <a:t>以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口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舌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宣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讲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ea typeface="黑体" panose="02010609060101010101" pitchFamily="2" charset="-122"/>
              </a:rPr>
              <a:t>心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口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一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致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常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赞</a:t>
            </a:r>
            <a:r>
              <a:rPr lang="en-US" sz="3600" dirty="0">
                <a:ea typeface="黑体" panose="02010609060101010101" pitchFamily="2" charset="-122"/>
              </a:rPr>
              <a:t>  </a:t>
            </a:r>
            <a:r>
              <a:rPr sz="3600" dirty="0">
                <a:ea typeface="黑体" panose="02010609060101010101" pitchFamily="2" charset="-122"/>
              </a:rPr>
              <a:t>扬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</a:rPr>
              <a:t>。 </a:t>
            </a:r>
            <a:endParaRPr lang="zh-CN" altLang="en-US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eoif| 5 - 3 - |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wiiiq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UiiiY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%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qiiiU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^   1   4   3 | 2 - 0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十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前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心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靠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身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;</a:t>
            </a:r>
            <a:endParaRPr lang="zh-CN" altLang="en-US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eof|5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tiip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3 eiip|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wiiq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UiiiY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4    eos| 1  1  39w| 1 - 0\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愿主吸我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引我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靠近主身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边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容我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洗于宝血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泉</a:t>
            </a:r>
            <a:r>
              <a:rPr lang="zh-CN" altLang="en-US" sz="3600" dirty="0">
                <a:ea typeface="黑体" panose="02010609060101010101" pitchFamily="2" charset="-122"/>
              </a:rPr>
              <a:t>。</a:t>
            </a:r>
            <a:endParaRPr lang="zh-CN" altLang="en-US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147175" y="768985"/>
            <a:ext cx="9702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3313"/>
          <p:cNvSpPr>
            <a:spLocks noGrp="1"/>
          </p:cNvSpPr>
          <p:nvPr/>
        </p:nvSpPr>
        <p:spPr>
          <a:xfrm>
            <a:off x="911225" y="44450"/>
            <a:ext cx="897763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6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2" charset="-122"/>
              </a:rPr>
              <a:t>  4/4  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           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愿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主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吸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我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引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我         </a:t>
            </a:r>
            <a:endParaRPr lang="zh-CN" altLang="en-US" sz="4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3" name="文本框 13317"/>
          <p:cNvSpPr txBox="1"/>
          <p:nvPr/>
        </p:nvSpPr>
        <p:spPr>
          <a:xfrm>
            <a:off x="785694" y="1233889"/>
            <a:ext cx="10911205" cy="49466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eoif| 3   2   2   woid| 2   1   1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qoiJ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^  ^  ^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qoH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% - 0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sz="3600" dirty="0">
                <a:ea typeface="黑体" panose="02010609060101010101" pitchFamily="2" charset="-122"/>
              </a:rPr>
              <a:t>跪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祷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于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神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前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ea typeface="黑体" panose="02010609060101010101" pitchFamily="2" charset="-122"/>
              </a:rPr>
              <a:t>与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主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面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对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面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如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朋友之畅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谈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eoif| 3   2   2   woid| 2   1   1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wiiie| 4   4   &amp;   &amp; | 1 - 0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sz="3600" dirty="0">
                <a:ea typeface="黑体" panose="02010609060101010101" pitchFamily="2" charset="-122"/>
              </a:rPr>
              <a:t>心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里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有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平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安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ea typeface="黑体" panose="02010609060101010101" pitchFamily="2" charset="-122"/>
              </a:rPr>
              <a:t>得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祝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福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无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限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ea typeface="黑体" panose="02010609060101010101" pitchFamily="2" charset="-122"/>
              </a:rPr>
              <a:t>喜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乐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陶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陶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如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涌</a:t>
            </a:r>
            <a:r>
              <a:rPr lang="en-US" sz="3600" dirty="0">
                <a:ea typeface="黑体" panose="02010609060101010101" pitchFamily="2" charset="-122"/>
              </a:rPr>
              <a:t>  </a:t>
            </a:r>
            <a:r>
              <a:rPr sz="3600" dirty="0">
                <a:ea typeface="黑体" panose="02010609060101010101" pitchFamily="2" charset="-122"/>
              </a:rPr>
              <a:t>泉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</a:rPr>
              <a:t>。 </a:t>
            </a:r>
            <a:endParaRPr lang="zh-CN" altLang="en-US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eoif| 5 - 3 - |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wiiiq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UiiiY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%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qiiiU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^   1   4   3 | 2 - 0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十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前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心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靠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身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;</a:t>
            </a:r>
            <a:endParaRPr lang="zh-CN" altLang="en-US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eof|5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tiip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3 eiip|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wiiq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UiiiY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4    eos| 1  1  39w| 1 - 0\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愿主吸我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引我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靠近主身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边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容我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洗于宝血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泉</a:t>
            </a:r>
            <a:r>
              <a:rPr lang="zh-CN" altLang="en-US" sz="3600" dirty="0">
                <a:ea typeface="黑体" panose="02010609060101010101" pitchFamily="2" charset="-122"/>
              </a:rPr>
              <a:t>。</a:t>
            </a:r>
            <a:endParaRPr lang="zh-CN" altLang="en-US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147175" y="768985"/>
            <a:ext cx="9702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3313"/>
          <p:cNvSpPr>
            <a:spLocks noGrp="1"/>
          </p:cNvSpPr>
          <p:nvPr/>
        </p:nvSpPr>
        <p:spPr>
          <a:xfrm>
            <a:off x="911225" y="44450"/>
            <a:ext cx="897763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6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2" charset="-122"/>
              </a:rPr>
              <a:t>  4/4  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           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愿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主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吸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我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引</a:t>
            </a:r>
            <a:r>
              <a:rPr lang="en-US" altLang="zh-CN" sz="48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dirty="0">
                <a:solidFill>
                  <a:schemeClr val="tx1"/>
                </a:solidFill>
                <a:ea typeface="黑体" panose="02010609060101010101" pitchFamily="2" charset="-122"/>
              </a:rPr>
              <a:t>我         </a:t>
            </a:r>
            <a:endParaRPr lang="zh-CN" altLang="en-US" sz="4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3" name="文本框 13317"/>
          <p:cNvSpPr txBox="1"/>
          <p:nvPr/>
        </p:nvSpPr>
        <p:spPr>
          <a:xfrm>
            <a:off x="785694" y="1233889"/>
            <a:ext cx="10911205" cy="49358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eoif| 3   2   2   woid| 2   1   1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qoiJ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^  ^  ^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qoH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% - 0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sz="3600" dirty="0">
                <a:ea typeface="黑体" panose="02010609060101010101" pitchFamily="2" charset="-122"/>
              </a:rPr>
              <a:t>何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其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深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厚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爱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ea typeface="黑体" panose="02010609060101010101" pitchFamily="2" charset="-122"/>
              </a:rPr>
              <a:t>何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其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广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慈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怀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ea typeface="黑体" panose="02010609060101010101" pitchFamily="2" charset="-122"/>
              </a:rPr>
              <a:t>皆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藉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主恩显出</a:t>
            </a:r>
            <a:r>
              <a:rPr lang="en-US" sz="3600" dirty="0">
                <a:ea typeface="黑体" panose="02010609060101010101" pitchFamily="2" charset="-122"/>
              </a:rPr>
              <a:t>     </a:t>
            </a:r>
            <a:r>
              <a:rPr sz="3600" dirty="0">
                <a:ea typeface="黑体" panose="02010609060101010101" pitchFamily="2" charset="-122"/>
              </a:rPr>
              <a:t>来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eoif| 3   2   2   woid| 2   1   1 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wiiie| 4   4   &amp;   &amp; | 1 - 0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sz="3600" dirty="0">
                <a:ea typeface="黑体" panose="02010609060101010101" pitchFamily="2" charset="-122"/>
              </a:rPr>
              <a:t>何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等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快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乐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哉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ea typeface="黑体" panose="02010609060101010101" pitchFamily="2" charset="-122"/>
              </a:rPr>
              <a:t>有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圣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灵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同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在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ea typeface="黑体" panose="02010609060101010101" pitchFamily="2" charset="-122"/>
              </a:rPr>
              <a:t>儆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醒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预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备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等</a:t>
            </a:r>
            <a:r>
              <a:rPr lang="en-US" sz="3600" dirty="0">
                <a:ea typeface="黑体" panose="02010609060101010101" pitchFamily="2" charset="-122"/>
              </a:rPr>
              <a:t> </a:t>
            </a:r>
            <a:r>
              <a:rPr sz="3600" dirty="0">
                <a:ea typeface="黑体" panose="02010609060101010101" pitchFamily="2" charset="-122"/>
              </a:rPr>
              <a:t>主</a:t>
            </a:r>
            <a:r>
              <a:rPr lang="en-US" sz="3600" dirty="0">
                <a:ea typeface="黑体" panose="02010609060101010101" pitchFamily="2" charset="-122"/>
              </a:rPr>
              <a:t>  </a:t>
            </a:r>
            <a:r>
              <a:rPr sz="3600" dirty="0">
                <a:ea typeface="黑体" panose="02010609060101010101" pitchFamily="2" charset="-122"/>
              </a:rPr>
              <a:t>来</a:t>
            </a:r>
            <a:r>
              <a:rPr lang="zh-CN" altLang="en-US" sz="3600" dirty="0">
                <a:latin typeface="黑体" panose="02010609060101010101" pitchFamily="2" charset="-122"/>
                <a:ea typeface="黑体" panose="02010609060101010101" pitchFamily="2" charset="-122"/>
              </a:rPr>
              <a:t>。 </a:t>
            </a:r>
            <a:endParaRPr lang="zh-CN" altLang="en-US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eoif| 5 - 3 - |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wiiiq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UiiiY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 %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qiiiU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^   1   4   3 | 2 - 0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愿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吸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十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架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前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以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信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心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靠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身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边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;</a:t>
            </a:r>
            <a:endParaRPr lang="zh-CN" altLang="en-US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eof|5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tiip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3 eiip|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wiiq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UiiiY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4    eos| 1  1  39w| 1 - 0\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愿主吸我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引我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靠近主身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边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容我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洗于宝血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</a:rPr>
              <a:t>泉</a:t>
            </a:r>
            <a:r>
              <a:rPr lang="zh-CN" altLang="en-US" sz="3600" dirty="0">
                <a:ea typeface="黑体" panose="02010609060101010101" pitchFamily="2" charset="-122"/>
              </a:rPr>
              <a:t>。</a:t>
            </a:r>
            <a:endParaRPr lang="zh-CN" altLang="en-US" sz="36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147175" y="768985"/>
            <a:ext cx="9702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141730" y="1500505"/>
            <a:ext cx="10971530" cy="501713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ToiiG | %  -  eiiriiT |  ^    %       Toiia |  Uoiia    &amp;    ^ | % -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虽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像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朱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红，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它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白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雪，</a:t>
            </a:r>
            <a:endParaRPr lang="zh-CN" altLang="en-US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ToiiG | %  -  eiiriiT |  ^    %       Toiia |  Uoiia    &amp;    2 | 1 -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虽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像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朱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红，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它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白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雪，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TiiiiYiiiiT| 2  -  wiiieiiiw |  1    1   qiiiiw |  3    -    3   | ^  -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虽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红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丹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颜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白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羊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毛，</a:t>
            </a:r>
            <a:endParaRPr lang="zh-CN" altLang="en-US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ToiiG | %  -  eiiriiT |  ^    %    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eoiid | 3  - qiiwiie | 4    3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虽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像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朱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红，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虽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像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朱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红，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wiiiiq | 19  U    qoiiH |  %    -    TiiiiT|  %9  T    TiiiiT |  % -  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它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白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雪，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它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白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雪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292860" y="102870"/>
            <a:ext cx="9972040" cy="1143000"/>
          </a:xfrm>
        </p:spPr>
        <p:txBody>
          <a:bodyPr anchor="ctr" anchorCtr="0"/>
          <a:p>
            <a:pPr algn="l"/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1</a:t>
            </a:r>
            <a:r>
              <a:rPr lang="zh-CN" altLang="en-US" sz="3200" dirty="0">
                <a:ea typeface="黑体" panose="02010609060101010101" pitchFamily="2" charset="-122"/>
                <a:sym typeface="+mn-ea"/>
              </a:rPr>
              <a:t>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A  3/4</a:t>
            </a:r>
            <a:r>
              <a:rPr lang="en-US" altLang="zh-CN" sz="32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你的罪虽像朱红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911475" y="67627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zccc3cccZ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911475" y="182435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zccc3cccZ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911475" y="412051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zccc3cccZ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006080" y="412051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zccc3cccZ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413760" y="297243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zcccc3ccccZ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02335" y="297243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zccccc3cccccZ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624455" y="297243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141730" y="1500505"/>
            <a:ext cx="10971530" cy="501713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ToiiG | %  -  eiiriiT |  ^    %       Toiia |  Uoiia    &amp;    ^ | % -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请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听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呼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声，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快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回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转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endParaRPr lang="zh-CN" altLang="en-US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ToiiG | %  -  eiiriiT |  ^    %       Toiia |  Uoiia    &amp;    2 | 1 -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请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听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呼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声，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快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回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转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TiiiiYiiiiT| 2  -  wiiieiiiw |  1    1   qiiiiw |  3    -    3   | ^  -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伟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怜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悯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爱，</a:t>
            </a:r>
            <a:endParaRPr lang="zh-CN" altLang="en-US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ToiiG | %  -  eiiriiT |  ^    %    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eoiid | 3  - qiiwiie | 4    3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请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听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呼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声，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请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听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呼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声，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wiiiiq | 19  U    qoiiH |  %    -    TiiiiT|  %9  T    TiiiiT |  % -  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快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回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转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神，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快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回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转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归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911475" y="67627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zccc3cccZ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911475" y="182435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zccc3cccZ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911475" y="412051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zccc3cccZ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006080" y="412051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zccc3cccZ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413760" y="297243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zcccc3ccccZ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02335" y="297243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zccccc3cccccZ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624455" y="297243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1292860" y="102870"/>
            <a:ext cx="9972040" cy="1143000"/>
          </a:xfrm>
        </p:spPr>
        <p:txBody>
          <a:bodyPr anchor="ctr" anchorCtr="0"/>
          <a:p>
            <a:pPr algn="l"/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1</a:t>
            </a:r>
            <a:r>
              <a:rPr lang="zh-CN" altLang="en-US" sz="3200" dirty="0">
                <a:ea typeface="黑体" panose="02010609060101010101" pitchFamily="2" charset="-122"/>
                <a:sym typeface="+mn-ea"/>
              </a:rPr>
              <a:t>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A  3/4</a:t>
            </a:r>
            <a:r>
              <a:rPr lang="en-US" altLang="zh-CN" sz="32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你的罪虽像朱红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141730" y="1500505"/>
            <a:ext cx="10971530" cy="501713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ToiiG | %  -  eiiriiT |  ^    %       Toiia |  Uoiia    &amp;    ^ | % -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肯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赦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免，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后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记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念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endParaRPr lang="zh-CN" altLang="en-US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ToiiG | %  -  eiiriiT |  ^    %       Toiia |  Uoiia    &amp;    2 | 1 -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肯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赦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免，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后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记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念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TiiiiYiiiiT| 2  -  wiiieiiiw |  1    1   qiiiiw |  3    -    3   | ^  -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晓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谕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仰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主，</a:t>
            </a:r>
            <a:endParaRPr lang="zh-CN" altLang="en-US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ToiiG | %  -  eiiriiT |  ^    %       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eoiid | 3  - qiiwiie | 4    3 |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肯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赦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免，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肯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赦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免，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wiiiiq | 19  U    qoiiH |  %    -    TiiiiT|  %9  T    TiiiiT |  % -  \</a:t>
            </a:r>
            <a:endParaRPr lang="en-US" altLang="zh-CN" sz="32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</a:pP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后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记</a:t>
            </a:r>
            <a:r>
              <a:rPr lang="en-US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念</a:t>
            </a:r>
            <a:r>
              <a:rPr 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从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后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记</a:t>
            </a:r>
            <a:r>
              <a:rPr lang="en-US" alt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sz="32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念</a:t>
            </a:r>
            <a:r>
              <a:rPr lang="zh-CN" altLang="en-US" sz="32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2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911475" y="67627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zccc3cccZ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911475" y="182435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zccc3cccZ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911475" y="412051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zccc3cccZ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006080" y="412051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zccc3cccZ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3413760" y="297243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zcccc3ccccZ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02335" y="297243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zccccc3cccccZ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624455" y="297243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1292860" y="102870"/>
            <a:ext cx="9972040" cy="1143000"/>
          </a:xfrm>
        </p:spPr>
        <p:txBody>
          <a:bodyPr anchor="ctr" anchorCtr="0"/>
          <a:p>
            <a:pPr algn="l"/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1</a:t>
            </a:r>
            <a:r>
              <a:rPr lang="zh-CN" altLang="en-US" sz="3200" dirty="0">
                <a:ea typeface="黑体" panose="02010609060101010101" pitchFamily="2" charset="-122"/>
                <a:sym typeface="+mn-ea"/>
              </a:rPr>
              <a:t>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A  3/4</a:t>
            </a:r>
            <a:r>
              <a:rPr lang="en-US" altLang="zh-CN" sz="32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你的罪虽像朱红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 noChangeArrowheads="1"/>
          </p:cNvSpPr>
          <p:nvPr/>
        </p:nvSpPr>
        <p:spPr>
          <a:xfrm>
            <a:off x="479376" y="260126"/>
            <a:ext cx="10783599" cy="93662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  </a:t>
            </a:r>
            <a:r>
              <a:rPr lang="en-US" altLang="zh-CN" sz="3200" dirty="0">
                <a:solidFill>
                  <a:schemeClr val="tx1"/>
                </a:solidFill>
              </a:rPr>
              <a:t>4/4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怎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能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如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此</a:t>
            </a:r>
            <a:endParaRPr lang="en-US" altLang="zh-CN" sz="2400" dirty="0">
              <a:solidFill>
                <a:schemeClr val="tx1"/>
              </a:solidFill>
            </a:endParaRP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479376" y="1554114"/>
            <a:ext cx="11881320" cy="51619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1-19w|3 - - 5|4  ^  &amp;  2|1 -  -  3|* 2 &amp; %|1 - 2 1|</a:t>
            </a:r>
            <a:r>
              <a:rPr lang="en-US" altLang="zh-CN" sz="3200" dirty="0">
                <a:latin typeface="SimpMusic Base" panose="05060603040505090403" pitchFamily="18" charset="2"/>
              </a:rPr>
              <a:t>&amp; - ^ -|% - - -| 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怎能如此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   像我这样罪人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     也能  蒙   主  宝   血  救   赎？ 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endParaRPr lang="en-US" altLang="zh-CN" sz="3200" dirty="0">
              <a:latin typeface="SimpMusic Base" panose="05060603040505090403" pitchFamily="18" charset="2"/>
            </a:endParaRPr>
          </a:p>
          <a:p>
            <a:pPr>
              <a:lnSpc>
                <a:spcPct val="80000"/>
              </a:lnSpc>
            </a:pPr>
            <a:r>
              <a:rPr lang="en-US" altLang="zh-CN" sz="3200" dirty="0">
                <a:latin typeface="SimpMusic Base" panose="05060603040505090403" pitchFamily="18" charset="2"/>
              </a:rPr>
              <a:t> %-&amp;  1|1-  &amp; %|1  -  3  -|2 -  -  %|^ 1 - ^|</a:t>
            </a: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% 1 - 2|3 - 2 -|1 - - -|</a:t>
            </a:r>
            <a:endParaRPr lang="en-US" altLang="zh-CN" sz="3200" dirty="0">
              <a:latin typeface="SimpMusic Base" panose="05060603040505090403" pitchFamily="18" charset="2"/>
            </a:endParaRPr>
          </a:p>
          <a:p>
            <a:pPr marL="457200" indent="-457200">
              <a:lnSpc>
                <a:spcPct val="80000"/>
              </a:lnSpc>
            </a:pP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因我罪过</a:t>
            </a:r>
            <a:r>
              <a:rPr lang="en-US" altLang="zh-CN" sz="3200" dirty="0"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   使祂    受    苦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因我  </a:t>
            </a: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 罪 过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使祂  受   死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endParaRPr lang="zh-CN" altLang="en-US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3-2  %|1 - 2 3|4  ^  2  1|&amp;9Y %  %|3 % 1 %|^ 1 4 ^|&amp; 2 5 &amp;|1 -  -  |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奇异的爱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何   能    如    此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我主     我神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竟为     我死。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spcAft>
                <a:spcPct val="20000"/>
              </a:spcAft>
            </a:pP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spcAft>
                <a:spcPct val="20000"/>
              </a:spcAft>
            </a:pP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1|3 - 3 -|2- -2|4 - 4 -|3 - - 3|6 -  6 -|5 -  4 2|1 - &amp; -|1 - - - \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spcAft>
                <a:spcPct val="20000"/>
              </a:spcAft>
            </a:pP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奇异  的   爱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 何能  如    此？我 主  我   神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 竟   为  我   死！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spcAft>
                <a:spcPct val="20000"/>
              </a:spcAft>
              <a:buFont typeface="SimpMusic Base" panose="05060603040505090403" pitchFamily="18" charset="2"/>
              <a:buNone/>
            </a:pPr>
            <a:endParaRPr lang="zh-CN" altLang="en-US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6312024" y="1167135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34" name="文本框 33"/>
          <p:cNvSpPr txBox="1"/>
          <p:nvPr/>
        </p:nvSpPr>
        <p:spPr>
          <a:xfrm>
            <a:off x="6865226" y="1167135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35" name="文本框 34"/>
          <p:cNvSpPr txBox="1"/>
          <p:nvPr/>
        </p:nvSpPr>
        <p:spPr>
          <a:xfrm>
            <a:off x="8161370" y="1167135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36" name="文本框 35"/>
          <p:cNvSpPr txBox="1"/>
          <p:nvPr/>
        </p:nvSpPr>
        <p:spPr>
          <a:xfrm>
            <a:off x="1847528" y="2319263"/>
            <a:ext cx="15121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zccccccZ</a:t>
            </a:r>
            <a:endParaRPr lang="zh-CN" altLang="en-US" sz="2400" dirty="0"/>
          </a:p>
        </p:txBody>
      </p:sp>
      <p:sp>
        <p:nvSpPr>
          <p:cNvPr id="37" name="文本框 36"/>
          <p:cNvSpPr txBox="1"/>
          <p:nvPr/>
        </p:nvSpPr>
        <p:spPr>
          <a:xfrm>
            <a:off x="6312024" y="2319263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38" name="文本框 37"/>
          <p:cNvSpPr txBox="1"/>
          <p:nvPr/>
        </p:nvSpPr>
        <p:spPr>
          <a:xfrm>
            <a:off x="7585306" y="2319263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39" name="文本框 38"/>
          <p:cNvSpPr txBox="1"/>
          <p:nvPr/>
        </p:nvSpPr>
        <p:spPr>
          <a:xfrm>
            <a:off x="2423592" y="3471391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40" name="文本框 39"/>
          <p:cNvSpPr txBox="1"/>
          <p:nvPr/>
        </p:nvSpPr>
        <p:spPr>
          <a:xfrm>
            <a:off x="3192818" y="3471391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41" name="文本框 40"/>
          <p:cNvSpPr txBox="1"/>
          <p:nvPr/>
        </p:nvSpPr>
        <p:spPr>
          <a:xfrm>
            <a:off x="3935760" y="3471391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42" name="文本框 41"/>
          <p:cNvSpPr txBox="1"/>
          <p:nvPr/>
        </p:nvSpPr>
        <p:spPr>
          <a:xfrm>
            <a:off x="4776994" y="3471391"/>
            <a:ext cx="1246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zh-CN" altLang="en-US" sz="2400" dirty="0"/>
          </a:p>
        </p:txBody>
      </p:sp>
      <p:sp>
        <p:nvSpPr>
          <p:cNvPr id="43" name="文本框 42"/>
          <p:cNvSpPr txBox="1"/>
          <p:nvPr/>
        </p:nvSpPr>
        <p:spPr>
          <a:xfrm>
            <a:off x="6240016" y="3471391"/>
            <a:ext cx="1246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zh-CN" altLang="en-US" sz="2400" dirty="0"/>
          </a:p>
        </p:txBody>
      </p:sp>
      <p:sp>
        <p:nvSpPr>
          <p:cNvPr id="44" name="文本框 43"/>
          <p:cNvSpPr txBox="1"/>
          <p:nvPr/>
        </p:nvSpPr>
        <p:spPr>
          <a:xfrm>
            <a:off x="7585306" y="3471391"/>
            <a:ext cx="1246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zh-CN" altLang="en-US" sz="2400" dirty="0"/>
          </a:p>
        </p:txBody>
      </p:sp>
      <p:sp>
        <p:nvSpPr>
          <p:cNvPr id="45" name="文本框 44"/>
          <p:cNvSpPr txBox="1"/>
          <p:nvPr/>
        </p:nvSpPr>
        <p:spPr>
          <a:xfrm>
            <a:off x="8881450" y="3471391"/>
            <a:ext cx="1246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zh-CN" altLang="en-US" sz="2400" dirty="0"/>
          </a:p>
        </p:txBody>
      </p:sp>
      <p:sp>
        <p:nvSpPr>
          <p:cNvPr id="46" name="文本框 45"/>
          <p:cNvSpPr txBox="1"/>
          <p:nvPr/>
        </p:nvSpPr>
        <p:spPr>
          <a:xfrm>
            <a:off x="8184232" y="4725144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47" name="文本框 46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3" name="文本框 2"/>
          <p:cNvSpPr txBox="1"/>
          <p:nvPr/>
        </p:nvSpPr>
        <p:spPr>
          <a:xfrm>
            <a:off x="5914148" y="1419215"/>
            <a:ext cx="3637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dirty="0">
                <a:latin typeface="Angsana New" panose="020B0502040204020203" pitchFamily="18" charset="-34"/>
                <a:ea typeface="黑体" panose="02010609060101010101" pitchFamily="2" charset="-122"/>
                <a:cs typeface="Angsana New" panose="020B0502040204020203" pitchFamily="18" charset="-34"/>
                <a:sym typeface="+mn-ea"/>
              </a:rPr>
              <a:t>.</a:t>
            </a:r>
            <a:endParaRPr lang="zh-CN" altLang="en-US" sz="4000" dirty="0">
              <a:latin typeface="Angsana New" panose="020B0502040204020203" pitchFamily="18" charset="-34"/>
              <a:cs typeface="Angsana New" panose="020B0502040204020203" pitchFamily="18" charset="-34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326013" y="3757794"/>
            <a:ext cx="3637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dirty="0">
                <a:latin typeface="Angsana New" panose="020B0502040204020203" pitchFamily="18" charset="-34"/>
                <a:ea typeface="黑体" panose="02010609060101010101" pitchFamily="2" charset="-122"/>
                <a:cs typeface="Angsana New" panose="020B0502040204020203" pitchFamily="18" charset="-34"/>
                <a:sym typeface="+mn-ea"/>
              </a:rPr>
              <a:t>.</a:t>
            </a:r>
            <a:endParaRPr lang="zh-CN" altLang="en-US" sz="4000" dirty="0">
              <a:latin typeface="Angsana New" panose="020B0502040204020203" pitchFamily="18" charset="-34"/>
              <a:cs typeface="Angsana New" panose="020B0502040204020203" pitchFamily="18" charset="-34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 noChangeArrowheads="1"/>
          </p:cNvSpPr>
          <p:nvPr/>
        </p:nvSpPr>
        <p:spPr>
          <a:xfrm>
            <a:off x="479376" y="260126"/>
            <a:ext cx="10783599" cy="93662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  </a:t>
            </a:r>
            <a:r>
              <a:rPr lang="en-US" altLang="zh-CN" sz="3200" dirty="0">
                <a:solidFill>
                  <a:schemeClr val="tx1"/>
                </a:solidFill>
              </a:rPr>
              <a:t>4/4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怎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能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如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此</a:t>
            </a:r>
            <a:endParaRPr lang="en-US" altLang="zh-CN" sz="2400" dirty="0">
              <a:solidFill>
                <a:schemeClr val="tx1"/>
              </a:solidFill>
            </a:endParaRP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479376" y="1554114"/>
            <a:ext cx="11881320" cy="51619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1-19w|3 - - 5|4  ^  &amp;  2|1 -  -  3|* 2 &amp; %|1 - 2 1|</a:t>
            </a:r>
            <a:r>
              <a:rPr lang="en-US" altLang="zh-CN" sz="3200" dirty="0">
                <a:latin typeface="SimpMusic Base" panose="05060603040505090403" pitchFamily="18" charset="2"/>
              </a:rPr>
              <a:t>&amp; - ^ -|% - - -| 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我的心灵     多年被囚捆绑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被罪  包   围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幽   暗  无   光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endParaRPr lang="en-US" altLang="zh-CN" sz="3200" dirty="0">
              <a:latin typeface="SimpMusic Base" panose="05060603040505090403" pitchFamily="18" charset="2"/>
            </a:endParaRPr>
          </a:p>
          <a:p>
            <a:pPr>
              <a:lnSpc>
                <a:spcPct val="80000"/>
              </a:lnSpc>
            </a:pPr>
            <a:r>
              <a:rPr lang="en-US" altLang="zh-CN" sz="3200" dirty="0">
                <a:latin typeface="SimpMusic Base" panose="05060603040505090403" pitchFamily="18" charset="2"/>
              </a:rPr>
              <a:t> %-&amp;  1|1-  &amp; %|1  -  3  -|2 -  -  %|^ 1 - ^|</a:t>
            </a: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% 1 - 2|3 - 2 -|1 - - -|</a:t>
            </a:r>
            <a:endParaRPr lang="en-US" altLang="zh-CN" sz="3200" dirty="0">
              <a:latin typeface="SimpMusic Base" panose="05060603040505090403" pitchFamily="18" charset="2"/>
            </a:endParaRPr>
          </a:p>
          <a:p>
            <a:pPr marL="457200" indent="-457200">
              <a:lnSpc>
                <a:spcPct val="80000"/>
              </a:lnSpc>
            </a:pP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主眼发出     复活    荣    光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使我   </a:t>
            </a: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觉 醒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光满  牢   房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</a:rPr>
              <a:t>; </a:t>
            </a:r>
            <a:endParaRPr lang="zh-CN" altLang="en-US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3-2  %|1 - 2 3|4  ^  2  1|&amp;9Y %  %|3 % 1 %|^ 1 4 ^|&amp; 2 5 &amp;|1 -  -  |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锁链断落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心   得    释    放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我起     来跟     随祢     前往。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spcAft>
                <a:spcPct val="20000"/>
              </a:spcAft>
            </a:pP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spcAft>
                <a:spcPct val="20000"/>
              </a:spcAft>
            </a:pP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1|3 - 3 -|2- -2|4 - 4 -|3 - - 3|6 -  6 -|5 -  4 2|1 - &amp; -|1 - - - \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spcAft>
                <a:spcPct val="20000"/>
              </a:spcAft>
            </a:pP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奇异  的   爱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何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能  如    此？我 主  我   神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 竟   为  我   死！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spcAft>
                <a:spcPct val="20000"/>
              </a:spcAft>
              <a:buFont typeface="SimpMusic Base" panose="05060603040505090403" pitchFamily="18" charset="2"/>
              <a:buNone/>
            </a:pPr>
            <a:endParaRPr lang="zh-CN" altLang="en-US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6312024" y="1167135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34" name="文本框 33"/>
          <p:cNvSpPr txBox="1"/>
          <p:nvPr/>
        </p:nvSpPr>
        <p:spPr>
          <a:xfrm>
            <a:off x="6865226" y="1167135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35" name="文本框 34"/>
          <p:cNvSpPr txBox="1"/>
          <p:nvPr/>
        </p:nvSpPr>
        <p:spPr>
          <a:xfrm>
            <a:off x="8161370" y="1167135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36" name="文本框 35"/>
          <p:cNvSpPr txBox="1"/>
          <p:nvPr/>
        </p:nvSpPr>
        <p:spPr>
          <a:xfrm>
            <a:off x="1847528" y="2319263"/>
            <a:ext cx="15121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zccccccZ</a:t>
            </a:r>
            <a:endParaRPr lang="zh-CN" altLang="en-US" sz="2400" dirty="0"/>
          </a:p>
        </p:txBody>
      </p:sp>
      <p:sp>
        <p:nvSpPr>
          <p:cNvPr id="37" name="文本框 36"/>
          <p:cNvSpPr txBox="1"/>
          <p:nvPr/>
        </p:nvSpPr>
        <p:spPr>
          <a:xfrm>
            <a:off x="6312024" y="2319263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38" name="文本框 37"/>
          <p:cNvSpPr txBox="1"/>
          <p:nvPr/>
        </p:nvSpPr>
        <p:spPr>
          <a:xfrm>
            <a:off x="7585306" y="2319263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39" name="文本框 38"/>
          <p:cNvSpPr txBox="1"/>
          <p:nvPr/>
        </p:nvSpPr>
        <p:spPr>
          <a:xfrm>
            <a:off x="2423592" y="3471391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40" name="文本框 39"/>
          <p:cNvSpPr txBox="1"/>
          <p:nvPr/>
        </p:nvSpPr>
        <p:spPr>
          <a:xfrm>
            <a:off x="3192818" y="3471391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41" name="文本框 40"/>
          <p:cNvSpPr txBox="1"/>
          <p:nvPr/>
        </p:nvSpPr>
        <p:spPr>
          <a:xfrm>
            <a:off x="3935760" y="3471391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42" name="文本框 41"/>
          <p:cNvSpPr txBox="1"/>
          <p:nvPr/>
        </p:nvSpPr>
        <p:spPr>
          <a:xfrm>
            <a:off x="4776994" y="3471391"/>
            <a:ext cx="1246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zh-CN" altLang="en-US" sz="2400" dirty="0"/>
          </a:p>
        </p:txBody>
      </p:sp>
      <p:sp>
        <p:nvSpPr>
          <p:cNvPr id="43" name="文本框 42"/>
          <p:cNvSpPr txBox="1"/>
          <p:nvPr/>
        </p:nvSpPr>
        <p:spPr>
          <a:xfrm>
            <a:off x="6240016" y="3471391"/>
            <a:ext cx="1246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zh-CN" altLang="en-US" sz="2400" dirty="0"/>
          </a:p>
        </p:txBody>
      </p:sp>
      <p:sp>
        <p:nvSpPr>
          <p:cNvPr id="44" name="文本框 43"/>
          <p:cNvSpPr txBox="1"/>
          <p:nvPr/>
        </p:nvSpPr>
        <p:spPr>
          <a:xfrm>
            <a:off x="7585306" y="3471391"/>
            <a:ext cx="1246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zh-CN" altLang="en-US" sz="2400" dirty="0"/>
          </a:p>
        </p:txBody>
      </p:sp>
      <p:sp>
        <p:nvSpPr>
          <p:cNvPr id="45" name="文本框 44"/>
          <p:cNvSpPr txBox="1"/>
          <p:nvPr/>
        </p:nvSpPr>
        <p:spPr>
          <a:xfrm>
            <a:off x="8881450" y="3471391"/>
            <a:ext cx="1246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zh-CN" altLang="en-US" sz="2400" dirty="0"/>
          </a:p>
        </p:txBody>
      </p:sp>
      <p:sp>
        <p:nvSpPr>
          <p:cNvPr id="46" name="文本框 45"/>
          <p:cNvSpPr txBox="1"/>
          <p:nvPr/>
        </p:nvSpPr>
        <p:spPr>
          <a:xfrm>
            <a:off x="8184232" y="4725144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47" name="文本框 46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3" name="文本框 2"/>
          <p:cNvSpPr txBox="1"/>
          <p:nvPr/>
        </p:nvSpPr>
        <p:spPr>
          <a:xfrm>
            <a:off x="5914148" y="1419215"/>
            <a:ext cx="3637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dirty="0">
                <a:latin typeface="Angsana New" panose="020B0502040204020203" pitchFamily="18" charset="-34"/>
                <a:ea typeface="黑体" panose="02010609060101010101" pitchFamily="2" charset="-122"/>
                <a:cs typeface="Angsana New" panose="020B0502040204020203" pitchFamily="18" charset="-34"/>
                <a:sym typeface="+mn-ea"/>
              </a:rPr>
              <a:t>.</a:t>
            </a:r>
            <a:endParaRPr lang="zh-CN" altLang="en-US" sz="4000" dirty="0">
              <a:latin typeface="Angsana New" panose="020B0502040204020203" pitchFamily="18" charset="-34"/>
              <a:cs typeface="Angsana New" panose="020B0502040204020203" pitchFamily="18" charset="-34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326013" y="3757794"/>
            <a:ext cx="3637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dirty="0">
                <a:latin typeface="Angsana New" panose="020B0502040204020203" pitchFamily="18" charset="-34"/>
                <a:ea typeface="黑体" panose="02010609060101010101" pitchFamily="2" charset="-122"/>
                <a:cs typeface="Angsana New" panose="020B0502040204020203" pitchFamily="18" charset="-34"/>
                <a:sym typeface="+mn-ea"/>
              </a:rPr>
              <a:t>.</a:t>
            </a:r>
            <a:endParaRPr lang="zh-CN" altLang="en-US" sz="4000" dirty="0">
              <a:latin typeface="Angsana New" panose="020B0502040204020203" pitchFamily="18" charset="-34"/>
              <a:cs typeface="Angsana New" panose="020B0502040204020203" pitchFamily="18" charset="-3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/>
        </p:nvSpPr>
        <p:spPr>
          <a:xfrm>
            <a:off x="408623" y="160337"/>
            <a:ext cx="997458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en-US" altLang="zh-CN" sz="2800" dirty="0">
                <a:solidFill>
                  <a:schemeClr val="tx1"/>
                </a:solidFill>
              </a:rPr>
              <a:t>1= </a:t>
            </a:r>
            <a:r>
              <a:rPr lang="en-US" altLang="zh-CN" sz="2800" dirty="0">
                <a:solidFill>
                  <a:schemeClr val="tx1"/>
                </a:solidFill>
                <a:sym typeface="SimpMusic Base" panose="05060603040505090403" pitchFamily="18" charset="2"/>
              </a:rPr>
              <a:t></a:t>
            </a:r>
            <a:r>
              <a:rPr lang="en-US" altLang="zh-CN" sz="2800" dirty="0">
                <a:solidFill>
                  <a:schemeClr val="tx1"/>
                </a:solidFill>
              </a:rPr>
              <a:t>B  6/8                                      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古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旧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十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架</a:t>
            </a:r>
            <a: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</a:t>
            </a:r>
            <a:endParaRPr lang="zh-CN" altLang="en-US" sz="40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264160" y="1483360"/>
            <a:ext cx="12016105" cy="54667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 dkkkK| ToLKiiiY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  %  </a:t>
            </a:r>
            <a:r>
              <a:rPr lang="zh-CN" altLang="en-US" dirty="0">
                <a:latin typeface="SimpMusic Base" panose="05060603040505090403" charset="0"/>
                <a:cs typeface="SimpMusic Base" panose="05060603040505090403" charset="0"/>
              </a:rPr>
              <a:t>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GkkkG| yoLGiiiU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  ^    HkkkH|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UoiHiiiT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IiiiTiiiI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|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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9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  </a:t>
            </a:r>
            <a:endParaRPr lang="en-US" altLang="zh-CN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各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各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他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十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架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虽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然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满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有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血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迹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仍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然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以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此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架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为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美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圣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endParaRPr lang="zh-CN" altLang="en-US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SimpMusic Base" panose="05060603040505090403" pitchFamily="18" charset="2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 dkkkK| ToLKiiiY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%  </a:t>
            </a:r>
            <a:r>
              <a:rPr lang="zh-CN" altLang="en-US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GkkkG| yoLGiiiU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^    HkkkH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|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 UoiHiiiT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riiieiiiw| 1 9  1 </a:t>
            </a:r>
            <a:endParaRPr lang="en-US" altLang="zh-CN" dirty="0">
              <a:latin typeface="SimpMusic Base" panose="05060603040505090403" charset="0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因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在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此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架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上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救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为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舍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命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担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众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罪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使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蒙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恩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拯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。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                     </a:t>
            </a:r>
            <a:endParaRPr lang="en-US" altLang="zh-CN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endParaRPr lang="en-US" altLang="zh-CN" dirty="0">
              <a:latin typeface="SimpMusic Base" panose="05060603040505090403" charset="0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 Jkkka | woisiiiw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wiiiqiiiU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|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1  9   1  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akkkJ | YoiHiiiY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qiiiUiiiY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| %  9   % </a:t>
            </a:r>
            <a:endParaRPr lang="en-US" altLang="zh-CN" dirty="0">
              <a:latin typeface="SimpMusic Base" panose="05060603040505090403" charset="0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故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高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举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字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宝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 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直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台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面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en-US" altLang="zh-CN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                 </a:t>
            </a:r>
            <a:endParaRPr lang="en-US" altLang="zh-CN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 Gkkka |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eoidiiie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eiiiriiie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| ^  9   ^  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fkkkf| eoisiiiq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TiiiUiiiw | 1  9   1 \</a:t>
            </a:r>
            <a:endParaRPr lang="en-US" altLang="zh-CN" dirty="0">
              <a:latin typeface="SimpMusic Base" panose="05060603040505090403" charset="0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背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负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字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 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可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换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公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义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冠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冕。</a:t>
            </a:r>
            <a:endParaRPr lang="zh-CN" altLang="en-US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8" name="文本框 7"/>
          <p:cNvSpPr txBox="1"/>
          <p:nvPr/>
        </p:nvSpPr>
        <p:spPr>
          <a:xfrm>
            <a:off x="10775950" y="1095375"/>
            <a:ext cx="116967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775950" y="2243455"/>
            <a:ext cx="116967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417175" y="3391535"/>
            <a:ext cx="19246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417175" y="4539615"/>
            <a:ext cx="19246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655185" y="4580890"/>
            <a:ext cx="19246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655185" y="3391535"/>
            <a:ext cx="19246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 noChangeArrowheads="1"/>
          </p:cNvSpPr>
          <p:nvPr/>
        </p:nvSpPr>
        <p:spPr>
          <a:xfrm>
            <a:off x="479376" y="260126"/>
            <a:ext cx="10783599" cy="93662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G  </a:t>
            </a:r>
            <a:r>
              <a:rPr lang="en-US" altLang="zh-CN" sz="3200" dirty="0">
                <a:solidFill>
                  <a:schemeClr val="tx1"/>
                </a:solidFill>
              </a:rPr>
              <a:t>4/4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怎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能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如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此</a:t>
            </a:r>
            <a:endParaRPr lang="en-US" altLang="zh-CN" sz="2400" dirty="0">
              <a:solidFill>
                <a:schemeClr val="tx1"/>
              </a:solidFill>
            </a:endParaRPr>
          </a:p>
        </p:txBody>
      </p:sp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479376" y="1554114"/>
            <a:ext cx="11881320" cy="51619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1-19w|3 - - 5|4  ^  &amp;  2|1 -  -  3|* 2 &amp; %|1 - 2 1|</a:t>
            </a:r>
            <a:r>
              <a:rPr lang="en-US" altLang="zh-CN" sz="3200" dirty="0">
                <a:latin typeface="SimpMusic Base" panose="05060603040505090403" pitchFamily="18" charset="2"/>
              </a:rPr>
              <a:t>&amp; - ^ -|% - - -| 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不再定罪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今我再不畏惧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耶稣  </a:t>
            </a:r>
            <a:r>
              <a:rPr lang="zh-CN" altLang="en-US" sz="3200">
                <a:latin typeface="SimpMusic Base" panose="05060603040505090403" pitchFamily="18" charset="2"/>
                <a:ea typeface="黑体" panose="02010609060101010101" pitchFamily="2" charset="-122"/>
              </a:rPr>
              <a:t>与   祂  所  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有  属   我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endParaRPr lang="en-US" altLang="zh-CN" sz="3200" dirty="0">
              <a:latin typeface="SimpMusic Base" panose="05060603040505090403" pitchFamily="18" charset="2"/>
            </a:endParaRPr>
          </a:p>
          <a:p>
            <a:pPr>
              <a:lnSpc>
                <a:spcPct val="80000"/>
              </a:lnSpc>
            </a:pPr>
            <a:r>
              <a:rPr lang="en-US" altLang="zh-CN" sz="3200" dirty="0">
                <a:latin typeface="SimpMusic Base" panose="05060603040505090403" pitchFamily="18" charset="2"/>
              </a:rPr>
              <a:t> %-&amp;  1|1-  &amp; %|1  -  3  -|2 -  -  %|^ 1 - ^|</a:t>
            </a: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% 1 - 2|3 - 2 -|1 - - -|</a:t>
            </a:r>
            <a:endParaRPr lang="en-US" altLang="zh-CN" sz="3200" dirty="0">
              <a:latin typeface="SimpMusic Base" panose="05060603040505090403" pitchFamily="18" charset="2"/>
            </a:endParaRPr>
          </a:p>
          <a:p>
            <a:pPr marL="457200" indent="-457200">
              <a:lnSpc>
                <a:spcPct val="80000"/>
              </a:lnSpc>
            </a:pP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我活在永     活元    首    里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穿起    </a:t>
            </a: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公 义    圣洁  白   衣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endParaRPr lang="zh-CN" altLang="en-US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3-2  %|1 - 2 3|4  ^  2  1|&amp;9Y %  %|3 % 1 %|^ 1 4 ^|&amp; 2 5 &amp;|1 -  -  |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坦然进到  神   宝    座    前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因我     救主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我得     荣冕。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spcAft>
                <a:spcPct val="20000"/>
              </a:spcAft>
            </a:pP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spcAft>
                <a:spcPct val="20000"/>
              </a:spcAft>
            </a:pPr>
            <a:r>
              <a:rPr lang="en-US" altLang="zh-CN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1|3 - 3 -|2- -2|4 - 4 -|3 - - 3|6 -  6 -|5 -  4 2|1 - &amp; -|1 - - - \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spcAft>
                <a:spcPct val="20000"/>
              </a:spcAft>
            </a:pP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奇异  的   爱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何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能  如    此？我 主  我   神</a:t>
            </a:r>
            <a:r>
              <a:rPr lang="en-US" altLang="zh-CN" sz="32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3200" dirty="0">
                <a:latin typeface="SimpMusic Base" panose="05060603040505090403" pitchFamily="18" charset="2"/>
                <a:ea typeface="黑体" panose="02010609060101010101" pitchFamily="2" charset="-122"/>
              </a:rPr>
              <a:t>  竟   为  我   死！</a:t>
            </a:r>
            <a:endParaRPr lang="en-US" altLang="zh-CN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marL="457200" indent="-457200">
              <a:lnSpc>
                <a:spcPct val="80000"/>
              </a:lnSpc>
              <a:spcAft>
                <a:spcPct val="20000"/>
              </a:spcAft>
              <a:buFont typeface="SimpMusic Base" panose="05060603040505090403" pitchFamily="18" charset="2"/>
              <a:buNone/>
            </a:pPr>
            <a:endParaRPr lang="zh-CN" altLang="en-US" sz="3200" dirty="0">
              <a:latin typeface="SimpMusic Base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6312024" y="1167135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34" name="文本框 33"/>
          <p:cNvSpPr txBox="1"/>
          <p:nvPr/>
        </p:nvSpPr>
        <p:spPr>
          <a:xfrm>
            <a:off x="6865226" y="1167135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35" name="文本框 34"/>
          <p:cNvSpPr txBox="1"/>
          <p:nvPr/>
        </p:nvSpPr>
        <p:spPr>
          <a:xfrm>
            <a:off x="8161370" y="1167135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36" name="文本框 35"/>
          <p:cNvSpPr txBox="1"/>
          <p:nvPr/>
        </p:nvSpPr>
        <p:spPr>
          <a:xfrm>
            <a:off x="1847528" y="2319263"/>
            <a:ext cx="15121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zccccccZ</a:t>
            </a:r>
            <a:endParaRPr lang="zh-CN" altLang="en-US" sz="2400" dirty="0"/>
          </a:p>
        </p:txBody>
      </p:sp>
      <p:sp>
        <p:nvSpPr>
          <p:cNvPr id="37" name="文本框 36"/>
          <p:cNvSpPr txBox="1"/>
          <p:nvPr/>
        </p:nvSpPr>
        <p:spPr>
          <a:xfrm>
            <a:off x="6312024" y="2319263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38" name="文本框 37"/>
          <p:cNvSpPr txBox="1"/>
          <p:nvPr/>
        </p:nvSpPr>
        <p:spPr>
          <a:xfrm>
            <a:off x="7585306" y="2319263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39" name="文本框 38"/>
          <p:cNvSpPr txBox="1"/>
          <p:nvPr/>
        </p:nvSpPr>
        <p:spPr>
          <a:xfrm>
            <a:off x="2423592" y="3471391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40" name="文本框 39"/>
          <p:cNvSpPr txBox="1"/>
          <p:nvPr/>
        </p:nvSpPr>
        <p:spPr>
          <a:xfrm>
            <a:off x="3192818" y="3471391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41" name="文本框 40"/>
          <p:cNvSpPr txBox="1"/>
          <p:nvPr/>
        </p:nvSpPr>
        <p:spPr>
          <a:xfrm>
            <a:off x="3935760" y="3471391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42" name="文本框 41"/>
          <p:cNvSpPr txBox="1"/>
          <p:nvPr/>
        </p:nvSpPr>
        <p:spPr>
          <a:xfrm>
            <a:off x="4776994" y="3471391"/>
            <a:ext cx="1246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zh-CN" altLang="en-US" sz="2400" dirty="0"/>
          </a:p>
        </p:txBody>
      </p:sp>
      <p:sp>
        <p:nvSpPr>
          <p:cNvPr id="43" name="文本框 42"/>
          <p:cNvSpPr txBox="1"/>
          <p:nvPr/>
        </p:nvSpPr>
        <p:spPr>
          <a:xfrm>
            <a:off x="6240016" y="3471391"/>
            <a:ext cx="1246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zh-CN" altLang="en-US" sz="2400" dirty="0"/>
          </a:p>
        </p:txBody>
      </p:sp>
      <p:sp>
        <p:nvSpPr>
          <p:cNvPr id="44" name="文本框 43"/>
          <p:cNvSpPr txBox="1"/>
          <p:nvPr/>
        </p:nvSpPr>
        <p:spPr>
          <a:xfrm>
            <a:off x="7585306" y="3471391"/>
            <a:ext cx="1246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zh-CN" altLang="en-US" sz="2400" dirty="0"/>
          </a:p>
        </p:txBody>
      </p:sp>
      <p:sp>
        <p:nvSpPr>
          <p:cNvPr id="45" name="文本框 44"/>
          <p:cNvSpPr txBox="1"/>
          <p:nvPr/>
        </p:nvSpPr>
        <p:spPr>
          <a:xfrm>
            <a:off x="8881450" y="3471391"/>
            <a:ext cx="1246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zh-CN" altLang="en-US" sz="2400" dirty="0"/>
          </a:p>
        </p:txBody>
      </p:sp>
      <p:sp>
        <p:nvSpPr>
          <p:cNvPr id="46" name="文本框 45"/>
          <p:cNvSpPr txBox="1"/>
          <p:nvPr/>
        </p:nvSpPr>
        <p:spPr>
          <a:xfrm>
            <a:off x="8184232" y="4725144"/>
            <a:ext cx="8149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zcccZ</a:t>
            </a:r>
            <a:endParaRPr lang="zh-CN" altLang="en-US" sz="2400" dirty="0"/>
          </a:p>
        </p:txBody>
      </p:sp>
      <p:sp>
        <p:nvSpPr>
          <p:cNvPr id="47" name="文本框 46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3" name="文本框 2"/>
          <p:cNvSpPr txBox="1"/>
          <p:nvPr/>
        </p:nvSpPr>
        <p:spPr>
          <a:xfrm>
            <a:off x="5914148" y="1419215"/>
            <a:ext cx="3637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dirty="0">
                <a:latin typeface="Angsana New" panose="020B0502040204020203" pitchFamily="18" charset="-34"/>
                <a:ea typeface="黑体" panose="02010609060101010101" pitchFamily="2" charset="-122"/>
                <a:cs typeface="Angsana New" panose="020B0502040204020203" pitchFamily="18" charset="-34"/>
                <a:sym typeface="+mn-ea"/>
              </a:rPr>
              <a:t>.</a:t>
            </a:r>
            <a:endParaRPr lang="zh-CN" altLang="en-US" sz="4000" dirty="0">
              <a:latin typeface="Angsana New" panose="020B0502040204020203" pitchFamily="18" charset="-34"/>
              <a:cs typeface="Angsana New" panose="020B0502040204020203" pitchFamily="18" charset="-34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326013" y="3757794"/>
            <a:ext cx="36370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dirty="0">
                <a:latin typeface="Angsana New" panose="020B0502040204020203" pitchFamily="18" charset="-34"/>
                <a:ea typeface="黑体" panose="02010609060101010101" pitchFamily="2" charset="-122"/>
                <a:cs typeface="Angsana New" panose="020B0502040204020203" pitchFamily="18" charset="-34"/>
                <a:sym typeface="+mn-ea"/>
              </a:rPr>
              <a:t>.</a:t>
            </a:r>
            <a:endParaRPr lang="zh-CN" altLang="en-US" sz="4000" dirty="0">
              <a:latin typeface="Angsana New" panose="020B0502040204020203" pitchFamily="18" charset="-34"/>
              <a:cs typeface="Angsana New" panose="020B0502040204020203" pitchFamily="18" charset="-34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4660" y="59690"/>
            <a:ext cx="11127740" cy="1143000"/>
          </a:xfrm>
        </p:spPr>
        <p:txBody>
          <a:bodyPr/>
          <a:p>
            <a:pPr algn="l"/>
            <a:r>
              <a:rPr lang="zh-CN" altLang="en-US" sz="3200" dirty="0">
                <a:ea typeface="黑体" panose="02010609060101010101" pitchFamily="2" charset="-122"/>
                <a:sym typeface="+mn-ea"/>
              </a:rPr>
              <a:t>1</a:t>
            </a:r>
            <a:r>
              <a:rPr lang="zh-CN" altLang="en-US" sz="3200" dirty="0">
                <a:ea typeface="黑体" panose="02010609060101010101" pitchFamily="2" charset="-122"/>
                <a:sym typeface="+mn-ea"/>
              </a:rPr>
              <a:t>=</a:t>
            </a:r>
            <a:r>
              <a:rPr lang="en-US" altLang="zh-CN" sz="3200">
                <a:ea typeface="黑体" panose="02010609060101010101" pitchFamily="2" charset="-122"/>
                <a:sym typeface="+mn-ea"/>
              </a:rPr>
              <a:t>G  3/4</a:t>
            </a:r>
            <a:r>
              <a:rPr lang="en-US" altLang="zh-CN" sz="4800">
                <a:sym typeface="+mn-ea"/>
              </a:rPr>
              <a:t> </a:t>
            </a:r>
            <a:r>
              <a:rPr lang="en-US" altLang="zh-CN">
                <a:sym typeface="+mn-ea"/>
              </a:rPr>
              <a:t> 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                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恩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典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大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过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我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罪</a:t>
            </a:r>
            <a:r>
              <a:rPr lang="zh-CN" altLang="en-US" sz="4000" b="1" dirty="0">
                <a:ea typeface="黑体" panose="02010609060101010101" pitchFamily="2" charset="-122"/>
                <a:sym typeface="+mn-ea"/>
              </a:rPr>
              <a:t>     </a:t>
            </a:r>
            <a:endParaRPr lang="zh-CN" altLang="en-US" sz="4000" b="1" dirty="0"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8135" y="1313180"/>
            <a:ext cx="11745595" cy="4526280"/>
          </a:xfrm>
        </p:spPr>
        <p:txBody>
          <a:bodyPr>
            <a:noAutofit/>
          </a:bodyPr>
          <a:p>
            <a:pPr marL="0" indent="0"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19 U   1| 2   1   2| 3- 2| 1 - -|&amp;   &amp;   1| 2- &amp;| 1   1   2| 3 - -| </a:t>
            </a:r>
            <a:endParaRPr lang="en-US" altLang="zh-CN" sz="3600" err="1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宏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宏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超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孽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尤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19 U   1| 2   1   2| 3- 2| 1 - -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|29 w   3| 4   3   2| 1- &amp;| 1 - -|</a:t>
            </a:r>
            <a:endParaRPr lang="en-US" altLang="zh-CN" sz="3600" err="1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各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各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他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山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宝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血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流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渗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羔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羊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血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净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咎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-|1 - - | 4 - -| 3 - -| 29 w   2 | 2   3    2 | 1 -  4 | 3 - -| </a:t>
            </a:r>
            <a:endParaRPr lang="en-US" altLang="zh-CN" sz="3600" err="1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典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赦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净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内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-| 1 - -| 4 - -| 3 - -| 29 w   2 | 4   3    2 | 1 -  &amp; | 1 - -\</a:t>
            </a:r>
            <a:endParaRPr lang="en-US" altLang="zh-CN" sz="3600" err="1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典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比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广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高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深。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4660" y="59690"/>
            <a:ext cx="11127740" cy="1143000"/>
          </a:xfrm>
        </p:spPr>
        <p:txBody>
          <a:bodyPr/>
          <a:p>
            <a:pPr algn="l"/>
            <a:r>
              <a:rPr lang="zh-CN" altLang="en-US" sz="3200" dirty="0">
                <a:ea typeface="黑体" panose="02010609060101010101" pitchFamily="2" charset="-122"/>
                <a:sym typeface="+mn-ea"/>
              </a:rPr>
              <a:t>1</a:t>
            </a:r>
            <a:r>
              <a:rPr lang="zh-CN" altLang="en-US" sz="3200" dirty="0">
                <a:ea typeface="黑体" panose="02010609060101010101" pitchFamily="2" charset="-122"/>
                <a:sym typeface="+mn-ea"/>
              </a:rPr>
              <a:t>=</a:t>
            </a:r>
            <a:r>
              <a:rPr lang="en-US" altLang="zh-CN" sz="3200">
                <a:ea typeface="黑体" panose="02010609060101010101" pitchFamily="2" charset="-122"/>
                <a:sym typeface="+mn-ea"/>
              </a:rPr>
              <a:t>G  3/4</a:t>
            </a:r>
            <a:r>
              <a:rPr lang="en-US" altLang="zh-CN" sz="4800">
                <a:sym typeface="+mn-ea"/>
              </a:rPr>
              <a:t> </a:t>
            </a:r>
            <a:r>
              <a:rPr lang="en-US" altLang="zh-CN">
                <a:sym typeface="+mn-ea"/>
              </a:rPr>
              <a:t> 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                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恩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典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大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过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我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罪</a:t>
            </a:r>
            <a:r>
              <a:rPr lang="zh-CN" altLang="en-US" sz="4000" b="1" dirty="0">
                <a:ea typeface="黑体" panose="02010609060101010101" pitchFamily="2" charset="-122"/>
                <a:sym typeface="+mn-ea"/>
              </a:rPr>
              <a:t>     </a:t>
            </a:r>
            <a:endParaRPr lang="zh-CN" altLang="en-US" sz="4000" b="1" dirty="0"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8135" y="1313180"/>
            <a:ext cx="11745595" cy="4526280"/>
          </a:xfrm>
        </p:spPr>
        <p:txBody>
          <a:bodyPr>
            <a:noAutofit/>
          </a:bodyPr>
          <a:p>
            <a:pPr marL="0" indent="0"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19 U   1| 2   1   2| 3- 2| 1 - -|&amp;   &amp;   1| 2- &amp;| 1   1   2| 3 - -| </a:t>
            </a:r>
            <a:endParaRPr lang="en-US" altLang="zh-CN" sz="3600" err="1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恶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绝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风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浪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凶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险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威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胁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命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沉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沦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19 U   1| 2   1   2| 3- 2| 1 - -|29 w   3| 4   3   2| 1- &amp;| 1 - -|</a:t>
            </a:r>
            <a:endParaRPr lang="en-US" altLang="zh-CN" sz="3600" err="1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幸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量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典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指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-|1 - - | 4 - -| 3 - -| 29 w   2 | 2   3    2 | 1 -  4 | 3 - -| </a:t>
            </a:r>
            <a:endParaRPr lang="en-US" altLang="zh-CN" sz="3600" err="1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典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赦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净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内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-| 1 - -| 4 - -| 3 - -| 29 w   2 | 4   3    2 | 1 -  &amp; | 1 - -\</a:t>
            </a:r>
            <a:endParaRPr lang="en-US" altLang="zh-CN" sz="3600" err="1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典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比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广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高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深。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4660" y="59690"/>
            <a:ext cx="11127740" cy="1143000"/>
          </a:xfrm>
        </p:spPr>
        <p:txBody>
          <a:bodyPr/>
          <a:p>
            <a:pPr algn="l"/>
            <a:r>
              <a:rPr lang="zh-CN" altLang="en-US" sz="3200" dirty="0">
                <a:ea typeface="黑体" panose="02010609060101010101" pitchFamily="2" charset="-122"/>
                <a:sym typeface="+mn-ea"/>
              </a:rPr>
              <a:t>1</a:t>
            </a:r>
            <a:r>
              <a:rPr lang="zh-CN" altLang="en-US" sz="3200" dirty="0">
                <a:ea typeface="黑体" panose="02010609060101010101" pitchFamily="2" charset="-122"/>
                <a:sym typeface="+mn-ea"/>
              </a:rPr>
              <a:t>=</a:t>
            </a:r>
            <a:r>
              <a:rPr lang="en-US" altLang="zh-CN" sz="3200">
                <a:ea typeface="黑体" panose="02010609060101010101" pitchFamily="2" charset="-122"/>
                <a:sym typeface="+mn-ea"/>
              </a:rPr>
              <a:t>G  3/4</a:t>
            </a:r>
            <a:r>
              <a:rPr lang="en-US" altLang="zh-CN" sz="4800">
                <a:sym typeface="+mn-ea"/>
              </a:rPr>
              <a:t> </a:t>
            </a:r>
            <a:r>
              <a:rPr lang="en-US" altLang="zh-CN">
                <a:sym typeface="+mn-ea"/>
              </a:rPr>
              <a:t> 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                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恩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典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大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过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我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罪</a:t>
            </a:r>
            <a:r>
              <a:rPr lang="zh-CN" altLang="en-US" sz="4000" b="1" dirty="0">
                <a:ea typeface="黑体" panose="02010609060101010101" pitchFamily="2" charset="-122"/>
                <a:sym typeface="+mn-ea"/>
              </a:rPr>
              <a:t>     </a:t>
            </a:r>
            <a:endParaRPr lang="zh-CN" altLang="en-US" sz="4000" b="1" dirty="0"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8135" y="1313180"/>
            <a:ext cx="11745595" cy="4526280"/>
          </a:xfrm>
        </p:spPr>
        <p:txBody>
          <a:bodyPr>
            <a:noAutofit/>
          </a:bodyPr>
          <a:p>
            <a:pPr marL="0" indent="0"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19 U   1| 2   1   2| 3- 2| 1 - -|&amp;   &amp;   1| 2- &amp;| 1   1   2| 3 - -| </a:t>
            </a:r>
            <a:endParaRPr lang="en-US" altLang="zh-CN" sz="3600" err="1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恶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阴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影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藏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盖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除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恶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良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方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19 U   1| 2   1   2| 3- 2| 1 - -|29 w   3| 4   3   2| 1- &amp;| 1 - -|</a:t>
            </a:r>
            <a:endParaRPr lang="en-US" altLang="zh-CN" sz="3600" err="1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请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看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宝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血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泉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源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涤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消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荡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-|1 - - | 4 - -| 3 - -| 29 w   2 | 2   3    2 | 1 -  4 | 3 - -| </a:t>
            </a:r>
            <a:endParaRPr lang="en-US" altLang="zh-CN" sz="3600" err="1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典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赦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净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内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-| 1 - -| 4 - -| 3 - -| 29 w   2 | 4   3    2 | 1 -  &amp; | 1 - -\</a:t>
            </a:r>
            <a:endParaRPr lang="en-US" altLang="zh-CN" sz="3600" err="1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典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比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广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高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深。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4660" y="59690"/>
            <a:ext cx="11127740" cy="1143000"/>
          </a:xfrm>
        </p:spPr>
        <p:txBody>
          <a:bodyPr/>
          <a:p>
            <a:pPr algn="l"/>
            <a:r>
              <a:rPr lang="zh-CN" altLang="en-US" sz="3200" dirty="0">
                <a:ea typeface="黑体" panose="02010609060101010101" pitchFamily="2" charset="-122"/>
                <a:sym typeface="+mn-ea"/>
              </a:rPr>
              <a:t>1</a:t>
            </a:r>
            <a:r>
              <a:rPr lang="zh-CN" altLang="en-US" sz="3200" dirty="0">
                <a:ea typeface="黑体" panose="02010609060101010101" pitchFamily="2" charset="-122"/>
                <a:sym typeface="+mn-ea"/>
              </a:rPr>
              <a:t>=</a:t>
            </a:r>
            <a:r>
              <a:rPr lang="en-US" altLang="zh-CN" sz="3200">
                <a:ea typeface="黑体" panose="02010609060101010101" pitchFamily="2" charset="-122"/>
                <a:sym typeface="+mn-ea"/>
              </a:rPr>
              <a:t>G  3/4</a:t>
            </a:r>
            <a:r>
              <a:rPr lang="en-US" altLang="zh-CN" sz="4800">
                <a:sym typeface="+mn-ea"/>
              </a:rPr>
              <a:t> </a:t>
            </a:r>
            <a:r>
              <a:rPr lang="en-US" altLang="zh-CN">
                <a:sym typeface="+mn-ea"/>
              </a:rPr>
              <a:t> 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                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恩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典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大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过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我</a:t>
            </a:r>
            <a:r>
              <a:rPr lang="en-US" altLang="zh-CN" sz="4000" b="1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b="1">
                <a:ea typeface="黑体" panose="02010609060101010101" pitchFamily="2" charset="-122"/>
                <a:sym typeface="+mn-ea"/>
              </a:rPr>
              <a:t>罪</a:t>
            </a:r>
            <a:r>
              <a:rPr lang="zh-CN" altLang="en-US" sz="4000" b="1" dirty="0">
                <a:ea typeface="黑体" panose="02010609060101010101" pitchFamily="2" charset="-122"/>
                <a:sym typeface="+mn-ea"/>
              </a:rPr>
              <a:t>     </a:t>
            </a:r>
            <a:endParaRPr lang="zh-CN" altLang="en-US" sz="4000" b="1" dirty="0"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8135" y="1313180"/>
            <a:ext cx="11745595" cy="4526280"/>
          </a:xfrm>
        </p:spPr>
        <p:txBody>
          <a:bodyPr>
            <a:noAutofit/>
          </a:bodyPr>
          <a:p>
            <a:pPr marL="0" indent="0"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19 U   1| 2   1   2| 3- 2| 1 - -|&amp;   &amp;   1| 2- &amp;| 1   1   2| 3 - -| </a:t>
            </a:r>
            <a:endParaRPr lang="en-US" altLang="zh-CN" sz="3600" err="1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限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量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典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白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白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给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凡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相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信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19 U   1| 2   1   2| 3- 2| 1 - -|29 w   3| 4   3   2| 1- &amp;| 1 - -|</a:t>
            </a:r>
            <a:endParaRPr lang="en-US" altLang="zh-CN" sz="3600" err="1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你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想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面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刻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立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即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-|1 - - | 4 - -| 3 - -| 29 w   2 | 2   3    2 | 1 -  4 | 3 - -| </a:t>
            </a:r>
            <a:endParaRPr lang="en-US" altLang="zh-CN" sz="3600" err="1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典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赦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净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内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6000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3 - -| 1 - -| 4 - -| 3 - -| 29 w   2 | 4   3    2 | 1 -  &amp; | 1 - -\</a:t>
            </a:r>
            <a:endParaRPr lang="en-US" altLang="zh-CN" sz="3600" err="1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典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比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广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高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深。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0"/>
              </a:lnSpc>
              <a:spcBef>
                <a:spcPct val="30000"/>
              </a:spcBef>
              <a:spcAft>
                <a:spcPct val="50000"/>
              </a:spcAft>
              <a:buNone/>
            </a:pP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88925" y="1778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6/8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更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像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恩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2400" y="1178560"/>
            <a:ext cx="12376785" cy="51384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596  t|5 9 3 9|5  r  4  e|4949|697  y|6 9 2 9|5  y  5  y|5959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更像我恩主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永远像我主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更有主温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柔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更谦和忠恕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!97  W|!93   t|7  y  6  t|6969|697  Q|@9 7  t|7  Q  7  y|5959|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更热心工作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更多勇敢忠诚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更乐意奉献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完成恩主使命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!97  y|39 3  t|6  t  6  Q|7979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!97  y|49 4  t|6  u  6  u|3939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恳求恩主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使我心都归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恳求恩主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使我完全属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!97  y|39 3  t|6  e  6  t|4949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495  y|79!   r|3  e  2  w|1919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恳求恩主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赦我罪恶愆尤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洁净保守我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使永属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所有。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943475" y="692785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943475" y="2061210"/>
            <a:ext cx="719455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642745" y="4711065"/>
            <a:ext cx="10461625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0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</a:t>
            </a:r>
            <a:r>
              <a:rPr lang="en-US" altLang="zh-CN" sz="28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00000"/>
              </a:lnSpc>
            </a:pP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642745" y="3347720"/>
            <a:ext cx="10461625" cy="11734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</a:t>
            </a:r>
            <a:r>
              <a:rPr lang="en-US" altLang="zh-CN" sz="28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88925" y="1778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6/8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更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像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恩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2400" y="1178560"/>
            <a:ext cx="12376785" cy="51384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596  t|5 9 3 9|5  r  4  e|4949|697  y|6 9 2 9|5  y  5  y|5959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更像我恩主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我每日祈求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更多有力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量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背我十架走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!97  W|!93   t|7  y  6  t|6969|697  Q|@9 7  t|7  Q  7  y|5959|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更尽心尽力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使主国早降临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    </a:t>
            </a:r>
            <a:r>
              <a:rPr sz="3600" dirty="0">
                <a:ea typeface="黑体" panose="02010609060101010101" pitchFamily="2" charset="-122"/>
                <a:sym typeface="+mn-ea"/>
              </a:rPr>
              <a:t>更充满灵力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去寻找失丧人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!97  y|39 3  t|6  t  6  Q|7979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!97  y|49 4  t|6  u  6  u|3939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恳求恩主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使我心都归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恳求恩主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使我完全属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!97  y|39 3  t|6  e  6  t|4949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495  y|79!   r|3  e  2  w|1919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恳求恩主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赦我罪恶愆尤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洁净保守我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使永属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所有。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943475" y="2061210"/>
            <a:ext cx="719455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943475" y="692785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642745" y="3347720"/>
            <a:ext cx="10461625" cy="11734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</a:t>
            </a:r>
            <a:r>
              <a:rPr lang="en-US" altLang="zh-CN" sz="28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642745" y="4711065"/>
            <a:ext cx="10461625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0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</a:t>
            </a:r>
            <a:r>
              <a:rPr lang="en-US" altLang="zh-CN" sz="28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00000"/>
              </a:lnSpc>
            </a:pP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88925" y="1778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6/8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更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像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恩</a:t>
            </a:r>
            <a:r>
              <a:rPr lang="en-US"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52400" y="1178560"/>
            <a:ext cx="12376785" cy="51384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596  t|5 9 3 9|5  r  4  e|4949|697  y|6 9 2 9|5  y  5  y|5959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更像我恩主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更为主而活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更充满主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表现主荣美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!97  W|!93   t|7  y  6  t|6969|697  Q|@97   t|7  Q  7  y|5959|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更愿舍自己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像我主在世间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    </a:t>
            </a:r>
            <a:r>
              <a:rPr sz="3600" dirty="0">
                <a:ea typeface="黑体" panose="02010609060101010101" pitchFamily="2" charset="-122"/>
                <a:sym typeface="+mn-ea"/>
              </a:rPr>
              <a:t>更像我恩主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直到见主荣面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!97  y|39 3  t|6  t  6  Q|7979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!97  y|49 4  t|6  u  6  u|3939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恳求恩主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使我心都归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恳求恩主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使我完全属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!97  y|39 3  t|6  e  6  t|4949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495  y|79!   r|3  e  2  w|1919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恳求恩主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赦我罪恶愆尤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洁净保守我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使永属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祢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所有。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42745" y="3347720"/>
            <a:ext cx="10461625" cy="11734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</a:t>
            </a:r>
            <a:r>
              <a:rPr lang="en-US" altLang="zh-CN" sz="28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642745" y="4711065"/>
            <a:ext cx="10461625" cy="1076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0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</a:t>
            </a:r>
            <a:r>
              <a:rPr lang="en-US" altLang="zh-CN" sz="28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00000"/>
              </a:lnSpc>
            </a:pP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943475" y="692785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943475" y="2061210"/>
            <a:ext cx="719455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2-1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32435" y="1778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3/4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是否将一切献上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5910" y="1178560"/>
            <a:ext cx="12376785" cy="50450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qiiw|39e  3|1 -  eiir|59t  5|3 -  qiiq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|39w  %|39w  %|1--|1-| 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ea typeface="黑体" panose="02010609060101010101" pitchFamily="2" charset="-122"/>
                <a:sym typeface="+mn-ea"/>
              </a:rPr>
              <a:t>你渴望有平安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ea typeface="黑体" panose="02010609060101010101" pitchFamily="2" charset="-122"/>
                <a:sym typeface="+mn-ea"/>
              </a:rPr>
              <a:t>期望信心长进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ea typeface="黑体" panose="02010609060101010101" pitchFamily="2" charset="-122"/>
                <a:sym typeface="+mn-ea"/>
              </a:rPr>
              <a:t>曾恒心的祈求与仰望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qiiw|39e  3|1 -  eiir|59t  5|3 -  qiiq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|39w  %|39w  %|1--|1-| 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ea typeface="黑体" panose="02010609060101010101" pitchFamily="2" charset="-122"/>
                <a:sym typeface="+mn-ea"/>
              </a:rPr>
              <a:t>但不能有安息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ea typeface="黑体" panose="02010609060101010101" pitchFamily="2" charset="-122"/>
                <a:sym typeface="+mn-ea"/>
              </a:rPr>
              <a:t>得不着大福祉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ea typeface="黑体" panose="02010609060101010101" pitchFamily="2" charset="-122"/>
                <a:sym typeface="+mn-ea"/>
              </a:rPr>
              <a:t>除非你将一切全献上。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t|69y  6|6  7  6|6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 3|5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5|69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6|6  7  !|7 - 6|5  -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</a:pPr>
            <a:r>
              <a:rPr sz="3600" dirty="0">
                <a:ea typeface="黑体" panose="02010609060101010101" pitchFamily="2" charset="-122"/>
                <a:sym typeface="+mn-ea"/>
              </a:rPr>
              <a:t>你所有是否作活祭献在坛上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?   </a:t>
            </a:r>
            <a:r>
              <a:rPr sz="3600" dirty="0">
                <a:ea typeface="黑体" panose="02010609060101010101" pitchFamily="2" charset="-122"/>
                <a:sym typeface="+mn-ea"/>
              </a:rPr>
              <a:t>圣灵是否管理你心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?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qiiw|39e  3|1 -  eiir|59t  5|3 -  qiiq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|39w  %|39w  %|1--|1-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ea typeface="黑体" panose="02010609060101010101" pitchFamily="2" charset="-122"/>
                <a:sym typeface="+mn-ea"/>
              </a:rPr>
              <a:t>你若将身心灵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ea typeface="黑体" panose="02010609060101010101" pitchFamily="2" charset="-122"/>
                <a:sym typeface="+mn-ea"/>
              </a:rPr>
              <a:t>交在主的手里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ea typeface="黑体" panose="02010609060101010101" pitchFamily="2" charset="-122"/>
                <a:sym typeface="+mn-ea"/>
              </a:rPr>
              <a:t>必蒙主赐大福享安宁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952490" y="4566920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zcccccccZ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952490" y="191198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zcccccccZ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433695" y="3258820"/>
            <a:ext cx="60960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952490" y="62039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zcccccccZ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2-2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32435" y="1778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3/4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是否将一切献上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5910" y="1178560"/>
            <a:ext cx="12376785" cy="50450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qiiw|39e  3|1 -  eiir|59t  5|3 -  qiiq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|39w  %|39w  %|1--|1-| 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ea typeface="黑体" panose="02010609060101010101" pitchFamily="2" charset="-122"/>
                <a:sym typeface="+mn-ea"/>
              </a:rPr>
              <a:t>你若愿与主行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ea typeface="黑体" panose="02010609060101010101" pitchFamily="2" charset="-122"/>
                <a:sym typeface="+mn-ea"/>
              </a:rPr>
              <a:t>在主道光明中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ea typeface="黑体" panose="02010609060101010101" pitchFamily="2" charset="-122"/>
                <a:sym typeface="+mn-ea"/>
              </a:rPr>
              <a:t>常得着真平安心满足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qiiw|39e  3|1 -  eiir|59t  5|3 -  qiiq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|39w  %|39w  %|1--|1-| 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ea typeface="黑体" panose="02010609060101010101" pitchFamily="2" charset="-122"/>
                <a:sym typeface="+mn-ea"/>
              </a:rPr>
              <a:t>必要遵主美旨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ea typeface="黑体" panose="02010609060101010101" pitchFamily="2" charset="-122"/>
                <a:sym typeface="+mn-ea"/>
              </a:rPr>
              <a:t>将一切献坛上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ea typeface="黑体" panose="02010609060101010101" pitchFamily="2" charset="-122"/>
                <a:sym typeface="+mn-ea"/>
              </a:rPr>
              <a:t>你才能得脱离众罪污。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t|69y  6|6  7  6|6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 3|5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5|69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 6|6  7  !|7 - 6|5  -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endParaRPr lang="en-US" altLang="zh-CN"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30000"/>
              </a:spcAft>
            </a:pPr>
            <a:r>
              <a:rPr sz="3600" dirty="0">
                <a:ea typeface="黑体" panose="02010609060101010101" pitchFamily="2" charset="-122"/>
                <a:sym typeface="+mn-ea"/>
              </a:rPr>
              <a:t>你所有是否作活祭献在坛上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?   </a:t>
            </a:r>
            <a:r>
              <a:rPr sz="3600" dirty="0">
                <a:ea typeface="黑体" panose="02010609060101010101" pitchFamily="2" charset="-122"/>
                <a:sym typeface="+mn-ea"/>
              </a:rPr>
              <a:t>圣灵是否管理你心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?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qiiw|39e  3|1 -  eiir|59t  5|3 -  qiiq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|39w  %|39w  %|1--|1-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ea typeface="黑体" panose="02010609060101010101" pitchFamily="2" charset="-122"/>
                <a:sym typeface="+mn-ea"/>
              </a:rPr>
              <a:t>你若将身心灵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ea typeface="黑体" panose="02010609060101010101" pitchFamily="2" charset="-122"/>
                <a:sym typeface="+mn-ea"/>
              </a:rPr>
              <a:t>交在主的手里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600" dirty="0">
                <a:ea typeface="黑体" panose="02010609060101010101" pitchFamily="2" charset="-122"/>
                <a:sym typeface="+mn-ea"/>
              </a:rPr>
              <a:t>必蒙主赐大福享安宁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952490" y="191198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zcccccccZ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952490" y="62039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zcccccccZ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433695" y="3258820"/>
            <a:ext cx="60960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                         </a:t>
            </a:r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952490" y="4566920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zcccccccZ</a:t>
            </a:r>
            <a:endParaRPr lang="en-US" altLang="zh-CN" sz="36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/>
        </p:nvSpPr>
        <p:spPr>
          <a:xfrm>
            <a:off x="408623" y="160337"/>
            <a:ext cx="997458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en-US" altLang="zh-CN" sz="2800" dirty="0">
                <a:solidFill>
                  <a:schemeClr val="tx1"/>
                </a:solidFill>
              </a:rPr>
              <a:t>1= </a:t>
            </a:r>
            <a:r>
              <a:rPr lang="en-US" altLang="zh-CN" sz="2800" dirty="0">
                <a:solidFill>
                  <a:schemeClr val="tx1"/>
                </a:solidFill>
                <a:sym typeface="SimpMusic Base" panose="05060603040505090403" pitchFamily="18" charset="2"/>
              </a:rPr>
              <a:t></a:t>
            </a:r>
            <a:r>
              <a:rPr lang="en-US" altLang="zh-CN" sz="2800" dirty="0">
                <a:solidFill>
                  <a:schemeClr val="tx1"/>
                </a:solidFill>
              </a:rPr>
              <a:t>B  6/8                                      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古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旧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十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架</a:t>
            </a:r>
            <a: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</a:t>
            </a:r>
            <a:endParaRPr lang="zh-CN" altLang="en-US" sz="40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264160" y="1483360"/>
            <a:ext cx="12016105" cy="54667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 dkkkK| ToLKiiiY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  %  </a:t>
            </a:r>
            <a:r>
              <a:rPr lang="zh-CN" altLang="en-US" dirty="0">
                <a:latin typeface="SimpMusic Base" panose="05060603040505090403" charset="0"/>
                <a:cs typeface="SimpMusic Base" panose="05060603040505090403" charset="0"/>
              </a:rPr>
              <a:t>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GkkkG| yoLGiiiU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  ^    HkkkH|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UoiHiiiT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IiiiTiiiI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</a:rPr>
              <a:t>|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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9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  </a:t>
            </a:r>
            <a:endParaRPr lang="en-US" altLang="zh-CN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故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乐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意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背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负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此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奇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妙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的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架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甘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愿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受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世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人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轻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视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辱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骂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endParaRPr lang="zh-CN" altLang="en-US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SimpMusic Base" panose="05060603040505090403" pitchFamily="18" charset="2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 dkkkK| ToLKiiiY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%  </a:t>
            </a:r>
            <a:r>
              <a:rPr lang="zh-CN" altLang="en-US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GkkkG| yoLGiiiU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^    HkkkH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</a:rPr>
              <a:t>|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 UoiHiiiT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riiieiiiw| 1 9  1 </a:t>
            </a:r>
            <a:endParaRPr lang="en-US" altLang="zh-CN" dirty="0">
              <a:latin typeface="SimpMusic Base" panose="05060603040505090403" charset="0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不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日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救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再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临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迎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接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同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升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天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永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远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分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享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荣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福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在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天</a:t>
            </a:r>
            <a:r>
              <a:rPr 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家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。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                     </a:t>
            </a:r>
            <a:endParaRPr lang="en-US" altLang="zh-CN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endParaRPr lang="en-US" altLang="zh-CN" dirty="0">
              <a:latin typeface="SimpMusic Base" panose="05060603040505090403" charset="0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 Jkkka | woisiiiw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wiiiqiiiU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|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1  9   1  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akkkJ | YoiHiiiY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qiiiUiiiY 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| %  9   % </a:t>
            </a:r>
            <a:endParaRPr lang="en-US" altLang="zh-CN" dirty="0">
              <a:latin typeface="SimpMusic Base" panose="05060603040505090403" charset="0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故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高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举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字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宝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 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直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台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面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en-US" altLang="zh-CN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                 </a:t>
            </a:r>
            <a:endParaRPr lang="en-US" altLang="zh-CN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 Gkkka |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eoidiiie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eiiiriiie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| ^  9   ^     </a:t>
            </a:r>
            <a:r>
              <a:rPr lang="en-US" altLang="zh-CN" dirty="0" err="1">
                <a:latin typeface="SimpMusic Base" panose="05060603040505090403" charset="0"/>
                <a:cs typeface="SimpMusic Base" panose="05060603040505090403" charset="0"/>
                <a:sym typeface="+mn-ea"/>
              </a:rPr>
              <a:t>fkkkf| eoisiiiq</a:t>
            </a:r>
            <a:r>
              <a:rPr lang="en-US" altLang="zh-CN" dirty="0">
                <a:latin typeface="SimpMusic Base" panose="05060603040505090403" charset="0"/>
                <a:cs typeface="SimpMusic Base" panose="05060603040505090403" charset="0"/>
                <a:sym typeface="+mn-ea"/>
              </a:rPr>
              <a:t>   TiiiUiiiw | 1  9   1 \</a:t>
            </a:r>
            <a:endParaRPr lang="en-US" altLang="zh-CN" dirty="0">
              <a:latin typeface="SimpMusic Base" panose="05060603040505090403" charset="0"/>
              <a:cs typeface="SimpMusic Base" panose="05060603040505090403" charset="0"/>
              <a:sym typeface="+mn-ea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背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负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字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en-US" altLang="zh-CN" b="1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    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可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换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公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义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冠</a:t>
            </a:r>
            <a:r>
              <a:rPr lang="en-US" altLang="zh-CN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冕。</a:t>
            </a:r>
            <a:endParaRPr lang="zh-CN" altLang="en-US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Font typeface="SimpMusic Accent" panose="05060603040505090403" pitchFamily="18" charset="2"/>
              <a:buNone/>
            </a:pPr>
            <a:r>
              <a:rPr lang="zh-CN" altLang="en-US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。</a:t>
            </a:r>
            <a:endParaRPr lang="zh-CN" altLang="en-US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8" name="文本框 7"/>
          <p:cNvSpPr txBox="1"/>
          <p:nvPr/>
        </p:nvSpPr>
        <p:spPr>
          <a:xfrm>
            <a:off x="10775950" y="1095375"/>
            <a:ext cx="116967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775950" y="2243455"/>
            <a:ext cx="1169670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417175" y="3391535"/>
            <a:ext cx="19246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0417175" y="4539615"/>
            <a:ext cx="19246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655185" y="4580890"/>
            <a:ext cx="19246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655185" y="3391535"/>
            <a:ext cx="1924685" cy="4603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24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zcccccccccZ</a:t>
            </a:r>
            <a:endParaRPr lang="en-US" altLang="zh-CN" sz="24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762635" y="246380"/>
            <a:ext cx="10375265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2" charset="-122"/>
              </a:rPr>
              <a:t>  3/4</a:t>
            </a:r>
            <a:r>
              <a:rPr lang="zh-CN" altLang="en-US" sz="2800" dirty="0">
                <a:solidFill>
                  <a:schemeClr val="tx1"/>
                </a:solidFill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2" charset="-122"/>
              </a:rPr>
              <a:t>                     </a:t>
            </a:r>
            <a:r>
              <a:rPr lang="en-US" altLang="zh-CN" sz="36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万古磐石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3318" name="文本框 13317"/>
          <p:cNvSpPr txBox="1"/>
          <p:nvPr/>
        </p:nvSpPr>
        <p:spPr>
          <a:xfrm>
            <a:off x="624205" y="1341120"/>
            <a:ext cx="11284585" cy="4650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defTabSz="914400">
              <a:lnSpc>
                <a:spcPct val="130000"/>
              </a:lnSpc>
              <a:buClrTx/>
              <a:buSzTx/>
              <a:buFontTx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T9  H    %    3 | q9  H    %  - | q    w    39  w | q    U    1 -|</a:t>
            </a:r>
            <a:endParaRPr lang="en-US" altLang="zh-CN" sz="3800" kern="1200" baseline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万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古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磐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石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为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我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开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容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我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藏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身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在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主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怀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;</a:t>
            </a:r>
            <a:endParaRPr lang="zh-CN" sz="38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U    q    2 9 w | U    T    1  - | U    q    29  w | U    T    1- |</a:t>
            </a:r>
            <a:endParaRPr lang="en-US" altLang="zh-CN" sz="3800" kern="1200" baseline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愿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因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主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流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宝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贝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血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洗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我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一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生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诸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罪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孽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8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T 9 H    %    3 | q9  H    %  - | q    w    39  w | q    U    1 -\</a:t>
            </a:r>
            <a:endParaRPr lang="en-US" altLang="zh-CN" sz="3800" kern="1200" baseline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洗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我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内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外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全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清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洁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罪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恶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污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秽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尽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除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</a:rPr>
              <a:t>灭</a:t>
            </a:r>
            <a:r>
              <a:rPr lang="zh-CN" sz="3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。</a:t>
            </a:r>
            <a:endParaRPr lang="zh-CN" altLang="zh-CN" sz="38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280576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4-1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762635" y="246380"/>
            <a:ext cx="10375265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2" charset="-122"/>
              </a:rPr>
              <a:t>  3/4</a:t>
            </a:r>
            <a:r>
              <a:rPr lang="zh-CN" altLang="en-US" sz="2800" dirty="0">
                <a:solidFill>
                  <a:schemeClr val="tx1"/>
                </a:solidFill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2" charset="-122"/>
              </a:rPr>
              <a:t>                     </a:t>
            </a:r>
            <a:r>
              <a:rPr lang="en-US" altLang="zh-CN" sz="36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万古磐石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3318" name="文本框 13317"/>
          <p:cNvSpPr txBox="1"/>
          <p:nvPr/>
        </p:nvSpPr>
        <p:spPr>
          <a:xfrm>
            <a:off x="624205" y="1341120"/>
            <a:ext cx="11284585" cy="4650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defTabSz="914400">
              <a:lnSpc>
                <a:spcPct val="130000"/>
              </a:lnSpc>
              <a:buClrTx/>
              <a:buSzTx/>
              <a:buFontTx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T9  H    %    3 | q9  H    %  - | q    w    39  w | q    U    1 -|</a:t>
            </a:r>
            <a:endParaRPr lang="en-US" altLang="zh-CN" sz="3800" kern="1200" baseline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勤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劳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直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到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临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终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时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一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生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流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泪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永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不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止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;</a:t>
            </a:r>
            <a:endParaRPr lang="zh-CN" sz="38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U    q    2 9 w | U    T    1  - | U    q    29  w | U    T    1- |</a:t>
            </a:r>
            <a:endParaRPr lang="en-US" altLang="zh-CN" sz="3800" kern="1200" baseline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依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旧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不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能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赎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罪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过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惟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有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耶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稣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能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救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我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8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T 9 H    %    3 | q9  H    %  - | q    w    39  w | q    U    1 -\</a:t>
            </a:r>
            <a:endParaRPr lang="en-US" altLang="zh-CN" sz="3800" kern="1200" baseline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两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手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空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空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无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代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价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靠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主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舍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命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在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十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架</a:t>
            </a:r>
            <a:r>
              <a:rPr lang="zh-CN" sz="3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。</a:t>
            </a:r>
            <a:endParaRPr lang="zh-CN" altLang="zh-CN" sz="38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280576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4-2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762635" y="246380"/>
            <a:ext cx="10375265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2" charset="-122"/>
              </a:rPr>
              <a:t>  3/4</a:t>
            </a:r>
            <a:r>
              <a:rPr lang="zh-CN" altLang="en-US" sz="2800" dirty="0">
                <a:solidFill>
                  <a:schemeClr val="tx1"/>
                </a:solidFill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2" charset="-122"/>
              </a:rPr>
              <a:t>                     </a:t>
            </a:r>
            <a:r>
              <a:rPr lang="en-US" altLang="zh-CN" sz="36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万古磐石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3318" name="文本框 13317"/>
          <p:cNvSpPr txBox="1"/>
          <p:nvPr/>
        </p:nvSpPr>
        <p:spPr>
          <a:xfrm>
            <a:off x="624205" y="1341120"/>
            <a:ext cx="11284585" cy="4650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defTabSz="914400">
              <a:lnSpc>
                <a:spcPct val="130000"/>
              </a:lnSpc>
              <a:buClrTx/>
              <a:buSzTx/>
              <a:buFontTx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T9  H    %    3 | q9  H    %  - | q    w    39  w | q    U    1 -|</a:t>
            </a:r>
            <a:endParaRPr lang="en-US" altLang="zh-CN" sz="3800" kern="1200" baseline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我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乃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空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手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就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主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前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十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字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架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下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求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哀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怜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;</a:t>
            </a:r>
            <a:endParaRPr lang="zh-CN" sz="38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U    q    2 9 w | U    T    1  - | U    q    29  w | U    T    1- |</a:t>
            </a:r>
            <a:endParaRPr lang="en-US" altLang="zh-CN" sz="3800" kern="1200" baseline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赤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身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望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主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赐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衣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裳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懦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弱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靠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主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变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刚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强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8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T 9 H    %    3 | q9  H    %  - | q    w    39  w | q    U    1 -\</a:t>
            </a:r>
            <a:endParaRPr lang="en-US" altLang="zh-CN" sz="3800" kern="1200" baseline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污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秽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进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到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活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水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旁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恳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求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洗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我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免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沦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亡</a:t>
            </a:r>
            <a:r>
              <a:rPr lang="zh-CN" sz="3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。</a:t>
            </a:r>
            <a:endParaRPr lang="zh-CN" altLang="zh-CN" sz="38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280576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4-3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762635" y="246380"/>
            <a:ext cx="10375265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2800">
                <a:solidFill>
                  <a:schemeClr val="tx1"/>
                </a:solidFill>
                <a:ea typeface="黑体" panose="02010609060101010101" pitchFamily="2" charset="-122"/>
              </a:rPr>
              <a:t>  3/4</a:t>
            </a:r>
            <a:r>
              <a:rPr lang="zh-CN" altLang="en-US" sz="2800" dirty="0">
                <a:solidFill>
                  <a:schemeClr val="tx1"/>
                </a:solidFill>
              </a:rPr>
              <a:t>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2" charset="-122"/>
              </a:rPr>
              <a:t>                     </a:t>
            </a:r>
            <a:r>
              <a:rPr lang="en-US" altLang="zh-CN" sz="36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万古磐石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3318" name="文本框 13317"/>
          <p:cNvSpPr txBox="1"/>
          <p:nvPr/>
        </p:nvSpPr>
        <p:spPr>
          <a:xfrm>
            <a:off x="624205" y="1341120"/>
            <a:ext cx="11284585" cy="4650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defTabSz="914400">
              <a:lnSpc>
                <a:spcPct val="130000"/>
              </a:lnSpc>
              <a:buClrTx/>
              <a:buSzTx/>
              <a:buFontTx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T9  H    %    3 | q9  H    %  - | q    w    39  w | q    U    1 -|</a:t>
            </a:r>
            <a:endParaRPr lang="en-US" altLang="zh-CN" sz="3800" kern="1200" baseline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当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我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呼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吸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余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一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息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当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我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临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终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目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垂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闭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endParaRPr lang="zh-CN" sz="38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U    q    2 9 w | U    T    1  - | U    q    29  w | U    T    1- |</a:t>
            </a:r>
            <a:endParaRPr lang="en-US" altLang="zh-CN" sz="3800" kern="1200" baseline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当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我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上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升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到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天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堂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觐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见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主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在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宝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座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上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80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lang="en-US" altLang="zh-CN" sz="380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T 9 H    %    3 | q9  H    %  - | q    w    39  w | q    U    1 -\</a:t>
            </a:r>
            <a:endParaRPr lang="en-US" altLang="zh-CN" sz="3800" kern="1200" baseline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l" defTabSz="914400">
              <a:lnSpc>
                <a:spcPct val="130000"/>
              </a:lnSpc>
              <a:spcBef>
                <a:spcPct val="0"/>
              </a:spcBef>
              <a:buClrTx/>
              <a:buSzTx/>
              <a:buFontTx/>
            </a:pP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万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古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磐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石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为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我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开</a:t>
            </a:r>
            <a:r>
              <a:rPr lang="zh-CN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容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我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藏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身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在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主</a:t>
            </a:r>
            <a:r>
              <a:rPr 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怀</a:t>
            </a:r>
            <a:r>
              <a:rPr lang="zh-CN" sz="38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。</a:t>
            </a:r>
            <a:endParaRPr lang="zh-CN" altLang="zh-CN" sz="3800" dirty="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9" name="文本框 18"/>
          <p:cNvSpPr txBox="1"/>
          <p:nvPr>
            <p:custDataLst>
              <p:tags r:id="rId1"/>
            </p:custDataLst>
          </p:nvPr>
        </p:nvSpPr>
        <p:spPr>
          <a:xfrm>
            <a:off x="11280576" y="6237312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4-4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88925" y="1778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6/8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祂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藏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灵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4155" y="1035050"/>
            <a:ext cx="12376785" cy="51466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t| toifiiie   eiiiwiiiq | yoihiiiy   5      t | toifiiie   eiiiriiie | 2 9 2  |</a:t>
            </a:r>
            <a:b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 tiofiiie   eiiiwiiiq | yoihiiiy   !      y | toigiiie   tiiiriiiw | 1 9 1  |</a:t>
            </a:r>
            <a:b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把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深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藏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磐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石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江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河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穷。</a:t>
            </a:r>
            <a:endParaRPr sz="33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uoijiiiu   7   hkkkj | Qoijiiiy   5      t | riiieiiir   wiiiyiiit | 393  t|</a:t>
            </a:r>
            <a:b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藏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魂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磐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石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洞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穴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干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荫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庇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endParaRPr sz="33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QoAiiQ  !  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AkkA|WoAiiQ  !   y|togiit  tiitiit|5 5 y|toidiq roiJiiu|191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藏我生命在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大慈愛里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用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全能手来扶携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用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全能手来扶携。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943475" y="549275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943475" y="1840865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943475" y="4567555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</a:t>
            </a:r>
            <a:r>
              <a:rPr lang="en-US" altLang="zh-CN" sz="16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943475" y="3204210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88925" y="1778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6/8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祂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藏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灵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4155" y="1035050"/>
            <a:ext cx="12376785" cy="51466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t| toifiiie   eiiiwiiiq | yoihiiiy   5      t | toifiiie   eiiiriiie | 2 9 2  |</a:t>
            </a:r>
            <a:b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挪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去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切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重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负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 tiofiiie   eiiiwiiiq | yoihiiiy   !      y | toigiiie   tiiiriiiw | 1 9 1  |</a:t>
            </a:r>
            <a:b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动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摇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扶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持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力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量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sz="33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uoijiiiu   7   hkkkj | Qoijiiiy   5      t | riiieiiir   wiiiyiiit | 393  t|</a:t>
            </a:r>
            <a:b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藏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魂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磐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石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洞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穴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干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荫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庇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endParaRPr sz="33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QoAiiQ  !  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AkkA|WoAiiQ  !   y|togiit  tiitiit|5 5 y|toidiq roiJiiu|191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藏我生命在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大慈愛里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用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全能手来扶携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用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全能手来扶携。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943475" y="549275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943475" y="1840865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943475" y="4567555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</a:t>
            </a:r>
            <a:r>
              <a:rPr lang="en-US" altLang="zh-CN" sz="16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943475" y="3204210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88925" y="1778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6/8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祂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藏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灵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4155" y="1035050"/>
            <a:ext cx="12376785" cy="51466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t| toifiiie   eiiiwiiiq | yoihiiiy   5      t | toifiiie   eiiiriiie | 2 9 2  |</a:t>
            </a:r>
            <a:b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刻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刻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惠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穷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又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充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en-US" altLang="zh-CN"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 tiofiiie   eiiiwiiiq | yoihiiiy   !      y | toigiiie   tiiiriiiw | 1 9 1  |</a:t>
            </a:r>
            <a:b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被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提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定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颂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配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尊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sz="33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uoijiiiu   7   hkkkj | Qoijiiiy   5      t | riiieiiir   wiiiyiiit | 393  t|</a:t>
            </a:r>
            <a:b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藏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魂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磐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石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洞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穴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干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荫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庇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endParaRPr sz="33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QoAiiQ  !  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AkkA|WoAiiQ  !   y|togiit  tiitiit|5 5 y|toidiq roiJiiu|191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藏我生命在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大慈愛里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用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全能手来扶携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用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全能手来扶携。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943475" y="549275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943475" y="1840865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943475" y="4567555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</a:t>
            </a:r>
            <a:r>
              <a:rPr lang="en-US" altLang="zh-CN" sz="16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943475" y="3204210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88925" y="17780"/>
            <a:ext cx="11357610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D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6/8</a:t>
            </a:r>
            <a:r>
              <a:rPr lang="en-US" altLang="zh-CN" sz="2800" b="1" dirty="0">
                <a:solidFill>
                  <a:schemeClr val="tx1"/>
                </a:solidFill>
              </a:rPr>
              <a:t>                       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祂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藏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灵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   </a:t>
            </a:r>
            <a:r>
              <a:rPr lang="en-US" altLang="zh-CN" sz="4000" b="1" dirty="0">
                <a:solidFill>
                  <a:schemeClr val="tx1"/>
                </a:solidFill>
              </a:rPr>
              <a:t>  </a:t>
            </a:r>
            <a:endParaRPr lang="en-US" altLang="zh-CN" sz="4000" b="1" dirty="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4155" y="1035050"/>
            <a:ext cx="12376785" cy="51466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t| toifiiie   eiiiwiiiq | yoihiiiy   5      t | toifiiie   eiiiriiie | 2 9 2  |</a:t>
            </a:r>
            <a:b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穿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衣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裳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会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面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就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空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朝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sz="33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 tiofiiie   eiiiwiiiq | yoihiiiy   !      y | toigiiie   tiiiriiiw | 1 9 1  |</a:t>
            </a:r>
            <a:b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徒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齐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唱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呼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完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爱主。</a:t>
            </a:r>
            <a:endParaRPr sz="33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uoijiiiu   7   hkkkj | Qoijiiiy   5      t | riiieiiir   wiiiyiiit | 393  t|</a:t>
            </a:r>
            <a:b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藏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魂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磐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石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洞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穴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干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荫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庇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endParaRPr sz="33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QoAiiQ  !  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AkkA|WoAiiQ  !   y|togiit  tiitiit|5 5 y|toidiq roiJiiu|191</a:t>
            </a:r>
            <a:r>
              <a:rPr lang="en-US" altLang="zh-CN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3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藏我生命在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大慈愛里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用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全能手来扶携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用</a:t>
            </a:r>
            <a:r>
              <a:rPr lang="zh-CN" altLang="en-US"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sz="33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全能手来扶携。</a:t>
            </a:r>
            <a:endParaRPr sz="33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943475" y="549275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943475" y="1840865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943475" y="4567555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</a:t>
            </a:r>
            <a:r>
              <a:rPr lang="en-US" altLang="zh-CN" sz="16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943475" y="3204210"/>
            <a:ext cx="7194550" cy="632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10000"/>
              </a:lnSpc>
            </a:pP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                            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2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02590" y="905510"/>
            <a:ext cx="11557000" cy="5701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</a:pP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音，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事；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人，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死。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音，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能；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免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沉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沦，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叫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死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生。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</a:pP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音，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老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旧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音；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人，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恩。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0215" y="-62865"/>
            <a:ext cx="11645265" cy="1143000"/>
          </a:xfrm>
        </p:spPr>
        <p:txBody>
          <a:bodyPr anchor="ctr" anchorCtr="0">
            <a:noAutofit/>
          </a:bodyPr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4/4</a:t>
            </a:r>
            <a:r>
              <a:rPr lang="en-US" altLang="zh-CN" sz="2800" dirty="0">
                <a:solidFill>
                  <a:schemeClr val="tx1"/>
                </a:solidFill>
              </a:rPr>
              <a:t>  </a:t>
            </a:r>
            <a:r>
              <a:rPr lang="en-US" altLang="zh-CN" sz="20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我爱传讲主福音</a:t>
            </a:r>
            <a:endParaRPr sz="40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7" name="矩形 6"/>
          <p:cNvSpPr/>
          <p:nvPr/>
        </p:nvSpPr>
        <p:spPr>
          <a:xfrm>
            <a:off x="4095413" y="60070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472468" y="60070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472468" y="160527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049048" y="2564760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572048" y="5391780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817533" y="160527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02590" y="905510"/>
            <a:ext cx="11557000" cy="5701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音，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称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；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胜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过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夺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目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珍，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胜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过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梦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黄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金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音，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益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多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；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心，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国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</a:pP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音，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老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旧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音；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人，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恩。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0215" y="-62865"/>
            <a:ext cx="11645265" cy="1143000"/>
          </a:xfrm>
        </p:spPr>
        <p:txBody>
          <a:bodyPr anchor="ctr" anchorCtr="0">
            <a:noAutofit/>
          </a:bodyPr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4/4</a:t>
            </a:r>
            <a:r>
              <a:rPr lang="en-US" altLang="zh-CN" sz="2800" dirty="0">
                <a:solidFill>
                  <a:schemeClr val="tx1"/>
                </a:solidFill>
              </a:rPr>
              <a:t>  </a:t>
            </a:r>
            <a:r>
              <a:rPr lang="en-US" altLang="zh-CN" sz="20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我爱传讲主福音</a:t>
            </a:r>
            <a:endParaRPr sz="40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7" name="矩形 6"/>
          <p:cNvSpPr/>
          <p:nvPr/>
        </p:nvSpPr>
        <p:spPr>
          <a:xfrm>
            <a:off x="4095413" y="60070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472468" y="60070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817533" y="160527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049048" y="2564760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572048" y="5391780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8472468" y="160527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02590" y="905510"/>
            <a:ext cx="11557000" cy="5701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音，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多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未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听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见，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仁，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充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怜；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音，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常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听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人，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仍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饥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听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闻，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像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未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听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</a:pP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音，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老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旧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音；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人，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恩。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0215" y="-62865"/>
            <a:ext cx="11645265" cy="1143000"/>
          </a:xfrm>
        </p:spPr>
        <p:txBody>
          <a:bodyPr anchor="ctr" anchorCtr="0">
            <a:noAutofit/>
          </a:bodyPr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4/4</a:t>
            </a:r>
            <a:r>
              <a:rPr lang="en-US" altLang="zh-CN" sz="2800" dirty="0">
                <a:solidFill>
                  <a:schemeClr val="tx1"/>
                </a:solidFill>
              </a:rPr>
              <a:t>  </a:t>
            </a:r>
            <a:r>
              <a:rPr lang="en-US" altLang="zh-CN" sz="20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我爱传讲主福音</a:t>
            </a:r>
            <a:endParaRPr sz="40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7" name="矩形 6"/>
          <p:cNvSpPr/>
          <p:nvPr/>
        </p:nvSpPr>
        <p:spPr>
          <a:xfrm>
            <a:off x="4095413" y="60070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472468" y="60070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472468" y="160527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049048" y="2564760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572048" y="5391780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817533" y="160527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02590" y="905510"/>
            <a:ext cx="11557000" cy="5701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9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音，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越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越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觉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甘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甜；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Lq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逢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对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论，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愈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愈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觉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鲜。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wii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进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境，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新；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&amp;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虽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新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仍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这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生，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所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老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旧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</a:pP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音，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老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旧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音；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40000"/>
              </a:lnSpc>
            </a:pP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iw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^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%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9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60000"/>
              </a:lnSpc>
            </a:pP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人，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讲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恩。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0215" y="-62865"/>
            <a:ext cx="11645265" cy="1143000"/>
          </a:xfrm>
        </p:spPr>
        <p:txBody>
          <a:bodyPr anchor="ctr" anchorCtr="0">
            <a:noAutofit/>
          </a:bodyPr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4/4</a:t>
            </a:r>
            <a:r>
              <a:rPr lang="en-US" altLang="zh-CN" sz="2800" dirty="0">
                <a:solidFill>
                  <a:schemeClr val="tx1"/>
                </a:solidFill>
              </a:rPr>
              <a:t>  </a:t>
            </a:r>
            <a:r>
              <a:rPr lang="en-US" altLang="zh-CN" sz="20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sz="40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我爱传讲主福音</a:t>
            </a:r>
            <a:endParaRPr sz="40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7" name="矩形 6"/>
          <p:cNvSpPr/>
          <p:nvPr/>
        </p:nvSpPr>
        <p:spPr>
          <a:xfrm>
            <a:off x="4095413" y="60070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472468" y="60070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472468" y="160527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049048" y="2564760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572048" y="5391780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817533" y="1605275"/>
            <a:ext cx="1170291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zcccccccZ</a:t>
            </a:r>
            <a:endParaRPr lang="en-US" altLang="zh-CN" sz="1800" b="1" dirty="0" err="1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7" name="文本框 6"/>
          <p:cNvSpPr txBox="1"/>
          <p:nvPr/>
        </p:nvSpPr>
        <p:spPr>
          <a:xfrm>
            <a:off x="229235" y="1537335"/>
            <a:ext cx="12051665" cy="5222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tiiitiiit   tiiiyiiiu | ! 9 5 9 | uiiiuiiiu   uiiiQiiiW | ! 9 ! 9 |</a:t>
            </a:r>
            <a:b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枯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干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软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弱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可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怜，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非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藉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难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复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兴；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yiiiyiiiy   Qiiiuiiiy | 5 9 ! 9 | QiiiQiiiQ   QiiiuiiiQ | @ 9 @ 9 |</a:t>
            </a:r>
            <a:b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经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应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许，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雨。</a:t>
            </a:r>
            <a:endParaRPr lang="zh-CN" altLang="en-US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#  9   E        LWiiiE | ! 9 5 9 | EiiiWiiiQ   QiiiuiiiQ | @ 9 @ 9 | 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灵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充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我；</a:t>
            </a:r>
            <a:endParaRPr lang="zh-CN" altLang="en-US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0000"/>
              </a:lnSpc>
              <a:spcBef>
                <a:spcPct val="20000"/>
              </a:spcBef>
              <a:spcAft>
                <a:spcPct val="30000"/>
              </a:spcAft>
              <a:buFont typeface="SimpMusic Accent" panose="05060603040505090403" pitchFamily="18" charset="2"/>
              <a:buNone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EiiiEiiiE   WiiiQiiiy | 5 9 ! 9 | uiiiuiiiu   uiiiQiiiW | ! 9 ! 9 \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虽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蒙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略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滋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润，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还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渴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望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雨。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329565" y="188595"/>
            <a:ext cx="11128375" cy="1143000"/>
          </a:xfrm>
        </p:spPr>
        <p:txBody>
          <a:bodyPr/>
          <a:p>
            <a:pPr algn="l"/>
            <a:r>
              <a:rPr lang="zh-CN" altLang="en-US" sz="3400" dirty="0"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4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4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400" dirty="0">
                <a:ea typeface="黑体" panose="02010609060101010101" pitchFamily="2" charset="-122"/>
                <a:sym typeface="+mn-ea"/>
              </a:rPr>
              <a:t>  6/8</a:t>
            </a:r>
            <a:r>
              <a:rPr lang="en-US" altLang="zh-CN" sz="3400" dirty="0">
                <a:sym typeface="+mn-ea"/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</a:t>
            </a:r>
            <a:r>
              <a:rPr lang="en-US" altLang="zh-CN" sz="3600" dirty="0">
                <a:solidFill>
                  <a:schemeClr val="tx1"/>
                </a:solidFill>
              </a:rPr>
              <a:t>    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恩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雨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大</a:t>
            </a:r>
            <a:r>
              <a:rPr 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b="1" dirty="0">
                <a:solidFill>
                  <a:schemeClr val="tx1"/>
                </a:solidFill>
                <a:ea typeface="黑体" panose="02010609060101010101" pitchFamily="2" charset="-122"/>
              </a:rPr>
              <a:t>降</a:t>
            </a:r>
            <a:r>
              <a:rPr lang="en-US" altLang="zh-CN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endParaRPr lang="zh-CN" altLang="en-US" sz="1800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781540" y="95948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9781540" y="217932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781540" y="332740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9781540" y="4547235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969385" y="3327400"/>
            <a:ext cx="258572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</a:t>
            </a:r>
            <a:r>
              <a:rPr lang="en-US" altLang="zh-CN" sz="2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endParaRPr lang="en-US" altLang="zh-CN" sz="2800" b="1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M_BEAUTIFY_FLAG" val=""/>
</p:tagLst>
</file>

<file path=ppt/tags/tag53.xml><?xml version="1.0" encoding="utf-8"?>
<p:tagLst xmlns:p="http://schemas.openxmlformats.org/presentationml/2006/main">
  <p:tag name="KSO_WM_BEAUTIFY_FLAG" val=""/>
</p:tagLst>
</file>

<file path=ppt/tags/tag54.xml><?xml version="1.0" encoding="utf-8"?>
<p:tagLst xmlns:p="http://schemas.openxmlformats.org/presentationml/2006/main">
  <p:tag name="KSO_WM_BEAUTIFY_FLAG" val=""/>
</p:tagLst>
</file>

<file path=ppt/tags/tag55.xml><?xml version="1.0" encoding="utf-8"?>
<p:tagLst xmlns:p="http://schemas.openxmlformats.org/presentationml/2006/main">
  <p:tag name="KSO_WM_BEAUTIFY_FLAG" val=""/>
</p:tagLst>
</file>

<file path=ppt/tags/tag56.xml><?xml version="1.0" encoding="utf-8"?>
<p:tagLst xmlns:p="http://schemas.openxmlformats.org/presentationml/2006/main">
  <p:tag name="KSO_WM_BEAUTIFY_FLAG" val=""/>
</p:tagLst>
</file>

<file path=ppt/tags/tag57.xml><?xml version="1.0" encoding="utf-8"?>
<p:tagLst xmlns:p="http://schemas.openxmlformats.org/presentationml/2006/main">
  <p:tag name="KSO_WM_BEAUTIFY_FLAG" val=""/>
</p:tagLst>
</file>

<file path=ppt/tags/tag58.xml><?xml version="1.0" encoding="utf-8"?>
<p:tagLst xmlns:p="http://schemas.openxmlformats.org/presentationml/2006/main">
  <p:tag name="KSO_WM_BEAUTIFY_FLAG" val=""/>
</p:tagLst>
</file>

<file path=ppt/tags/tag59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60.xml><?xml version="1.0" encoding="utf-8"?>
<p:tagLst xmlns:p="http://schemas.openxmlformats.org/presentationml/2006/main">
  <p:tag name="KSO_WM_BEAUTIFY_FLAG" val=""/>
</p:tagLst>
</file>

<file path=ppt/tags/tag61.xml><?xml version="1.0" encoding="utf-8"?>
<p:tagLst xmlns:p="http://schemas.openxmlformats.org/presentationml/2006/main">
  <p:tag name="KSO_WM_BEAUTIFY_FLAG" val=""/>
</p:tagLst>
</file>

<file path=ppt/tags/tag62.xml><?xml version="1.0" encoding="utf-8"?>
<p:tagLst xmlns:p="http://schemas.openxmlformats.org/presentationml/2006/main">
  <p:tag name="KSO_WM_BEAUTIFY_FLAG" val="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PP_MARK_KEY" val="d908ab97-f1b9-4e16-936d-e993d5ef83ac"/>
  <p:tag name="COMMONDATA" val="eyJoZGlkIjoiZTU3OTgxNWRkNjBiOTUzM2I5M2I2MjNlMTdhOTI4ZGQifQ==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28929</Words>
  <Application>WPS 演示</Application>
  <PresentationFormat>宽屏</PresentationFormat>
  <Paragraphs>954</Paragraphs>
  <Slides>47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47</vt:i4>
      </vt:variant>
    </vt:vector>
  </HeadingPairs>
  <TitlesOfParts>
    <vt:vector size="61" baseType="lpstr">
      <vt:lpstr>Arial</vt:lpstr>
      <vt:lpstr>宋体</vt:lpstr>
      <vt:lpstr>Wingdings</vt:lpstr>
      <vt:lpstr>Times New Roman</vt:lpstr>
      <vt:lpstr>SimpMusic Base</vt:lpstr>
      <vt:lpstr>黑体</vt:lpstr>
      <vt:lpstr>SimpMusic Accent</vt:lpstr>
      <vt:lpstr>SimpMusic Base</vt:lpstr>
      <vt:lpstr>Calibri</vt:lpstr>
      <vt:lpstr>微软雅黑</vt:lpstr>
      <vt:lpstr>Arial Unicode MS</vt:lpstr>
      <vt:lpstr>Angsana New</vt:lpstr>
      <vt:lpstr>Leelawadee UI</vt:lpstr>
      <vt:lpstr>Office Theme</vt:lpstr>
      <vt:lpstr>PowerPoint 演示文稿</vt:lpstr>
      <vt:lpstr>PowerPoint 演示文稿</vt:lpstr>
      <vt:lpstr>PowerPoint 演示文稿</vt:lpstr>
      <vt:lpstr>PowerPoint 演示文稿</vt:lpstr>
      <vt:lpstr>1=bA 4/4                             我爱传讲主福音</vt:lpstr>
      <vt:lpstr>1=bA 4/4                             我爱传讲主福音</vt:lpstr>
      <vt:lpstr>1=bA 4/4                             我爱传讲主福音</vt:lpstr>
      <vt:lpstr>1=bA 4/4                             我爱传讲主福音</vt:lpstr>
      <vt:lpstr>1=bB  6/8                           恩  雨  大  降    </vt:lpstr>
      <vt:lpstr>1=bB  6/8                           恩  雨  大  降    </vt:lpstr>
      <vt:lpstr>1=bB  6/8                           恩  雨  大  降    </vt:lpstr>
      <vt:lpstr>1=bB  6/8                           恩  雨  大  降    </vt:lpstr>
      <vt:lpstr>PowerPoint 演示文稿</vt:lpstr>
      <vt:lpstr>PowerPoint 演示文稿</vt:lpstr>
      <vt:lpstr>1=bE  4/4                            你 已 否 祷 告</vt:lpstr>
      <vt:lpstr>1=bE  4/4                           你 已 否 祷 告</vt:lpstr>
      <vt:lpstr>1=bE  4/4                            你 已 否 祷 告</vt:lpstr>
      <vt:lpstr>1=bD  4/4                                宝   架   清   影</vt:lpstr>
      <vt:lpstr>1=bD  4/4                                宝   架   清   影</vt:lpstr>
      <vt:lpstr>1=bD  4/4                                宝   架   清   影</vt:lpstr>
      <vt:lpstr>PowerPoint 演示文稿</vt:lpstr>
      <vt:lpstr>PowerPoint 演示文稿</vt:lpstr>
      <vt:lpstr>PowerPoint 演示文稿</vt:lpstr>
      <vt:lpstr>PowerPoint 演示文稿</vt:lpstr>
      <vt:lpstr>1=bA  3/4                  你的罪虽像朱红     </vt:lpstr>
      <vt:lpstr>1=bA  3/4                  你的罪虽像朱红     </vt:lpstr>
      <vt:lpstr>1=bA  3/4                  你的罪虽像朱红     </vt:lpstr>
      <vt:lpstr>PowerPoint 演示文稿</vt:lpstr>
      <vt:lpstr>PowerPoint 演示文稿</vt:lpstr>
      <vt:lpstr>PowerPoint 演示文稿</vt:lpstr>
      <vt:lpstr>1=G  3/4                        恩 典 大 过 我 罪     </vt:lpstr>
      <vt:lpstr>1=G  3/4                        恩 典 大 过 我 罪     </vt:lpstr>
      <vt:lpstr>1=G  3/4                        恩 典 大 过 我 罪     </vt:lpstr>
      <vt:lpstr>1=G  3/4                        恩 典 大 过 我 罪     </vt:lpstr>
      <vt:lpstr>1=bD  6/8                                 更 像 我 恩 主           </vt:lpstr>
      <vt:lpstr>1=bD  6/8                                 更 像 我 恩 主           </vt:lpstr>
      <vt:lpstr>1=bD  6/8                                 更 像 我 恩 主           </vt:lpstr>
      <vt:lpstr>1=bE  3/4                                 是否将一切献上           </vt:lpstr>
      <vt:lpstr>1=bE  3/4                                 是否将一切献上           </vt:lpstr>
      <vt:lpstr>1=bB  3/4                           万古磐石         </vt:lpstr>
      <vt:lpstr>1=bB  3/4                           万古磐石         </vt:lpstr>
      <vt:lpstr>1=bB  3/4                           万古磐石         </vt:lpstr>
      <vt:lpstr>1=bB  3/4                           万古磐石         </vt:lpstr>
      <vt:lpstr>1=D  6/8                                 祂 藏 我 灵           </vt:lpstr>
      <vt:lpstr>1=D  6/8                                 祂 藏 我 灵           </vt:lpstr>
      <vt:lpstr>1=D  6/8                                 祂 藏 我 灵           </vt:lpstr>
      <vt:lpstr>1=D  6/8                                 祂 藏 我 灵           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/>
  <cp:lastModifiedBy>lenovo</cp:lastModifiedBy>
  <cp:revision>975</cp:revision>
  <cp:lastPrinted>2023-10-20T16:25:00Z</cp:lastPrinted>
  <dcterms:created xsi:type="dcterms:W3CDTF">2015-03-20T02:56:00Z</dcterms:created>
  <dcterms:modified xsi:type="dcterms:W3CDTF">2024-08-19T16:12:26Z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2052-12.1.0.17147</vt:lpwstr>
  </property>
  <property fmtid="{D5CDD505-2E9C-101B-9397-08002B2CF9AE}" pid="3" name="ICV">
    <vt:lpwstr>9C380B92112C405FAAC040B1E38B6037_13</vt:lpwstr>
  </property>
</Properties>
</file>