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57"/>
  </p:handoutMasterIdLst>
  <p:sldIdLst>
    <p:sldId id="5640" r:id="rId3"/>
    <p:sldId id="5641" r:id="rId4"/>
    <p:sldId id="5643" r:id="rId5"/>
    <p:sldId id="5644" r:id="rId6"/>
    <p:sldId id="5645" r:id="rId7"/>
    <p:sldId id="5646" r:id="rId8"/>
    <p:sldId id="5647" r:id="rId9"/>
    <p:sldId id="5648" r:id="rId10"/>
    <p:sldId id="5649" r:id="rId11"/>
    <p:sldId id="5650" r:id="rId12"/>
    <p:sldId id="5651" r:id="rId13"/>
    <p:sldId id="5652" r:id="rId14"/>
    <p:sldId id="5653" r:id="rId15"/>
    <p:sldId id="5654" r:id="rId16"/>
    <p:sldId id="5655" r:id="rId18"/>
    <p:sldId id="5656" r:id="rId19"/>
    <p:sldId id="5657" r:id="rId20"/>
    <p:sldId id="5658" r:id="rId21"/>
    <p:sldId id="5659" r:id="rId22"/>
    <p:sldId id="5660" r:id="rId23"/>
    <p:sldId id="5661" r:id="rId24"/>
    <p:sldId id="5662" r:id="rId25"/>
    <p:sldId id="5663" r:id="rId26"/>
    <p:sldId id="5664" r:id="rId27"/>
    <p:sldId id="5665" r:id="rId28"/>
    <p:sldId id="5666" r:id="rId29"/>
    <p:sldId id="5667" r:id="rId30"/>
    <p:sldId id="5668" r:id="rId31"/>
    <p:sldId id="5669" r:id="rId32"/>
    <p:sldId id="5670" r:id="rId33"/>
    <p:sldId id="5671" r:id="rId34"/>
    <p:sldId id="5672" r:id="rId35"/>
    <p:sldId id="5673" r:id="rId36"/>
    <p:sldId id="5674" r:id="rId37"/>
    <p:sldId id="5675" r:id="rId38"/>
    <p:sldId id="5676" r:id="rId39"/>
    <p:sldId id="5677" r:id="rId40"/>
    <p:sldId id="5678" r:id="rId41"/>
    <p:sldId id="5679" r:id="rId42"/>
    <p:sldId id="5680" r:id="rId43"/>
    <p:sldId id="5681" r:id="rId44"/>
    <p:sldId id="5682" r:id="rId45"/>
    <p:sldId id="5683" r:id="rId46"/>
    <p:sldId id="5684" r:id="rId47"/>
    <p:sldId id="5685" r:id="rId48"/>
    <p:sldId id="5686" r:id="rId49"/>
    <p:sldId id="5687" r:id="rId50"/>
    <p:sldId id="5688" r:id="rId51"/>
    <p:sldId id="5689" r:id="rId52"/>
    <p:sldId id="5690" r:id="rId53"/>
    <p:sldId id="5691" r:id="rId54"/>
    <p:sldId id="5692" r:id="rId55"/>
    <p:sldId id="5693" r:id="rId56"/>
  </p:sldIdLst>
  <p:sldSz cx="12192000" cy="6858000"/>
  <p:notesSz cx="7103745" cy="10234295"/>
  <p:custDataLst>
    <p:tags r:id="rId62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0" userDrawn="1">
          <p15:clr>
            <a:srgbClr val="A4A3A4"/>
          </p15:clr>
        </p15:guide>
        <p15:guide id="2" pos="389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79" autoAdjust="0"/>
    <p:restoredTop sz="84156"/>
  </p:normalViewPr>
  <p:slideViewPr>
    <p:cSldViewPr showGuides="1">
      <p:cViewPr varScale="1">
        <p:scale>
          <a:sx n="48" d="100"/>
          <a:sy n="48" d="100"/>
        </p:scale>
        <p:origin x="60" y="1012"/>
      </p:cViewPr>
      <p:guideLst>
        <p:guide orient="horz" pos="2110"/>
        <p:guide pos="38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2" Type="http://schemas.openxmlformats.org/officeDocument/2006/relationships/tags" Target="tags/tag71.xml"/><Relationship Id="rId61" Type="http://schemas.openxmlformats.org/officeDocument/2006/relationships/commentAuthors" Target="commentAuthors.xml"/><Relationship Id="rId60" Type="http://schemas.openxmlformats.org/officeDocument/2006/relationships/tableStyles" Target="tableStyles.xml"/><Relationship Id="rId6" Type="http://schemas.openxmlformats.org/officeDocument/2006/relationships/slide" Target="slides/slide4.xml"/><Relationship Id="rId59" Type="http://schemas.openxmlformats.org/officeDocument/2006/relationships/viewProps" Target="viewProps.xml"/><Relationship Id="rId58" Type="http://schemas.openxmlformats.org/officeDocument/2006/relationships/presProps" Target="presProps.xml"/><Relationship Id="rId57" Type="http://schemas.openxmlformats.org/officeDocument/2006/relationships/handoutMaster" Target="handoutMasters/handoutMaster1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2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1.xml"/><Relationship Id="rId1" Type="http://schemas.openxmlformats.org/officeDocument/2006/relationships/tags" Target="../tags/tag50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3.xml"/><Relationship Id="rId1" Type="http://schemas.openxmlformats.org/officeDocument/2006/relationships/tags" Target="../tags/tag5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8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9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0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2.xml"/><Relationship Id="rId1" Type="http://schemas.openxmlformats.org/officeDocument/2006/relationships/tags" Target="../tags/tag6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336550" y="549910"/>
            <a:ext cx="11377295" cy="965200"/>
          </a:xfrm>
        </p:spPr>
        <p:txBody>
          <a:bodyPr>
            <a:noAutofit/>
          </a:bodyPr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1= G  3/4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奇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异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恩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典</a:t>
            </a:r>
            <a:endParaRPr lang="zh-CN" altLang="en-US" sz="44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34950" y="1837055"/>
            <a:ext cx="11770995" cy="41770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l">
              <a:lnSpc>
                <a:spcPct val="2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%| 1 - eiiq |3  -  2| 1 -  ^| %  -  %| 1 - eiq| 3 -82| 5 - -|5 - </a:t>
            </a:r>
            <a:endParaRPr lang="en-US" altLang="zh-CN" sz="3600" b="1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奇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异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甘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甜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赦</a:t>
            </a:r>
            <a:r>
              <a:rPr lang="en-US" altLang="zh-CN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免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en-US" altLang="zh-CN" sz="36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algn="l">
              <a:lnSpc>
                <a:spcPct val="2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3| 59e tiie| 1 -  %| ^9q </a:t>
            </a:r>
            <a:r>
              <a:rPr lang="en-US" altLang="zh-CN" sz="3600" b="1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qiiY|% - %| 1 -  </a:t>
            </a: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eiq| 3 - 2|1- -|1- \</a:t>
            </a:r>
            <a:endParaRPr lang="en-US" altLang="zh-CN" sz="3600" b="1" kern="1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失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丧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被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寻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瞎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眼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看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见。</a:t>
            </a:r>
            <a:endParaRPr lang="zh-CN" altLang="en-US" sz="36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840416" y="1699290"/>
            <a:ext cx="208823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zccccccZ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9840416" y="3349655"/>
            <a:ext cx="208823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zcccccZ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7903031" y="342141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79511" y="177295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80336" y="177295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652091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091761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862786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4881066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3/4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守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信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歌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98755" y="1160780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-|1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之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信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万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世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永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存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火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中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不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灭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刀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下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犹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生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-|1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^|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众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思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念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迹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心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中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亦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觉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踊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跃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奋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兴。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4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4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4| 3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3| 2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-|3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-\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之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洁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坚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贞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愿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到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死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坚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信。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01520" y="1123315"/>
            <a:ext cx="9798050" cy="6362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9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01520" y="2558415"/>
            <a:ext cx="9798050" cy="7105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9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3/4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守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信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歌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98755" y="1160780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-|1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先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贤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守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牢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狱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灭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神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-|1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^|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因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身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容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义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立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永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生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4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4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4| 3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3| 2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-|3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-\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之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洁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坚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贞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愿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到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死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坚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信。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01520" y="1123315"/>
            <a:ext cx="9798050" cy="6362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9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01520" y="2558415"/>
            <a:ext cx="9798050" cy="7105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9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3/4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守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信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歌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98755" y="1160780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-|1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先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贤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守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继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续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劝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-|1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^|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程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境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4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4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4| 3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3| 2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-|3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-\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之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洁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坚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贞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愿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到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死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坚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信。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01520" y="1123315"/>
            <a:ext cx="9798050" cy="6362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9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01520" y="2558415"/>
            <a:ext cx="9798050" cy="7105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9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3/4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守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信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歌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98755" y="1160780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-|1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先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贤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守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牺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牲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兼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敌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友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 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-|1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&amp;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^|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专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用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柔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活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航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海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广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宣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4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4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4| 3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3| 2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-|3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^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-\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之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洁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坚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贞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愿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到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死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坚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守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此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信。</a:t>
            </a:r>
            <a:endParaRPr lang="zh-CN" altLang="en-US"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01520" y="1123315"/>
            <a:ext cx="9798050" cy="6362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9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01520" y="2558415"/>
            <a:ext cx="9798050" cy="7105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9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D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天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领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我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3" name="文本框 39938"/>
          <p:cNvSpPr txBox="1"/>
          <p:nvPr/>
        </p:nvSpPr>
        <p:spPr>
          <a:xfrm>
            <a:off x="198120" y="1094740"/>
            <a:ext cx="11866245" cy="5031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Aft>
                <a:spcPct val="15000"/>
              </a:spcAft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39  w    1    5 | 6     4     4     6 | 59  e    3    wiiq| 3    3    2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欢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!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39  w    1    5 | 6    4    !    uiiy| 5   3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qiiw | 39  w    1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论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动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静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坐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常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  <a:buChar char=" "/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5    !    7    @ | !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uiiy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   6 | 5    3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qiiw|3    3    2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!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5    !    7    @ | !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5    6 | 5    3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|39  w    1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右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748395" y="908685"/>
            <a:ext cx="306197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80000"/>
              </a:lnSpc>
            </a:pP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9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342765" y="3460115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70000"/>
              </a:lnSpc>
            </a:pP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916805" y="2060575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</a:pPr>
            <a:r>
              <a:rPr lang="en-US" altLang="zh-CN" sz="32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   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42765" y="4787900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50000"/>
              </a:lnSpc>
            </a:pP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D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天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领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我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3" name="文本框 39938"/>
          <p:cNvSpPr txBox="1"/>
          <p:nvPr/>
        </p:nvSpPr>
        <p:spPr>
          <a:xfrm>
            <a:off x="198120" y="1094740"/>
            <a:ext cx="11866245" cy="5031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Aft>
                <a:spcPct val="15000"/>
              </a:spcAft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39  w    1    5 | 6     4     4     6 | 59  e    3    wiiq| 3    3    2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遭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遇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忧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伤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康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39  w    1    5 | 6    4    !    uiiy| 5   3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qiiw | 39  w    1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似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海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腾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妥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或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或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领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  <a:buChar char=" "/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5    !    7    @ | !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uiiy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   6 | 5    3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qiiw|3    3    2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!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5    !    7    @ | !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5    6 | 5    3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|39  w    1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右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48395" y="908685"/>
            <a:ext cx="306197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80000"/>
              </a:lnSpc>
            </a:pP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9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42765" y="3460115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70000"/>
              </a:lnSpc>
            </a:pP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16805" y="2060575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</a:pPr>
            <a:r>
              <a:rPr lang="en-US" altLang="zh-CN" sz="32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   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42765" y="4787900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50000"/>
              </a:lnSpc>
            </a:pP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D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天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领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我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3" name="文本框 39938"/>
          <p:cNvSpPr txBox="1"/>
          <p:nvPr/>
        </p:nvSpPr>
        <p:spPr>
          <a:xfrm>
            <a:off x="198120" y="1094740"/>
            <a:ext cx="11866245" cy="5031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Aft>
                <a:spcPct val="15000"/>
              </a:spcAft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39  w    1    5 | 6     4     4     6 | 59  e    3    wiiq| 3    3    2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紧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握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39  w    1    5 | 6    4    !    uiiy| 5   3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qiiw | 39  w    1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遇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祸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遇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两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般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皆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  <a:buChar char=" "/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5    !    7    @ | !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uiiy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   6 | 5    3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qiiw|3    3    2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!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5    !    7    @ | !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5    6 | 5    3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|39  w    1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右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48395" y="908685"/>
            <a:ext cx="306197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80000"/>
              </a:lnSpc>
            </a:pP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9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42765" y="3460115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70000"/>
              </a:lnSpc>
            </a:pP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16805" y="2060575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</a:pPr>
            <a:r>
              <a:rPr lang="en-US" altLang="zh-CN" sz="32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   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42765" y="4787900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50000"/>
              </a:lnSpc>
            </a:pP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D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天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领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我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3" name="文本框 39938"/>
          <p:cNvSpPr txBox="1"/>
          <p:nvPr/>
        </p:nvSpPr>
        <p:spPr>
          <a:xfrm>
            <a:off x="198120" y="1094740"/>
            <a:ext cx="11866245" cy="5031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Aft>
                <a:spcPct val="15000"/>
              </a:spcAft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39  w    1    5 | 6     4     4     6 | 59  e    3    wiiq| 3    3    2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完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程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托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完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胜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39  w    1    5 | 6    4    !    uiiy| 5   3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qiiw | 39  w    1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冷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过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独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赖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  <a:buChar char=" "/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5    !    7    @ | !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uiiy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   6 | 5    3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qiiw|3    3    2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!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Aft>
                <a:spcPct val="15000"/>
              </a:spcAft>
              <a:buFont typeface="SimpMusic Accent" panose="05060603040505090403" pitchFamily="18" charset="2"/>
            </a:pP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5    !    7    @ | !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5    6 | 5    3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|39  w    1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右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48395" y="908685"/>
            <a:ext cx="306197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80000"/>
              </a:lnSpc>
            </a:pP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9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42765" y="3460115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70000"/>
              </a:lnSpc>
            </a:pP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16805" y="2060575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</a:pPr>
            <a:r>
              <a:rPr lang="en-US" altLang="zh-CN" sz="32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   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42765" y="4787900"/>
            <a:ext cx="7386320" cy="577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50000"/>
              </a:lnSpc>
            </a:pPr>
            <a:r>
              <a:rPr lang="en-US" altLang="zh-CN" sz="360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0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-  </a:t>
            </a:r>
            <a:endParaRPr lang="en-US" altLang="zh-CN" sz="360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922020" y="98425"/>
            <a:ext cx="10901680" cy="1143000"/>
          </a:xfrm>
        </p:spPr>
        <p:txBody>
          <a:bodyPr anchor="ctr" anchorCtr="0">
            <a:normAutofit/>
          </a:bodyPr>
          <a:lstStyle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3</a:t>
            </a:r>
            <a:r>
              <a:rPr lang="en-US" altLang="zh-CN" sz="360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rgbClr val="FFFF00"/>
                </a:solidFill>
                <a:sym typeface="+mn-ea"/>
              </a:rPr>
              <a:t> </a:t>
            </a:r>
            <a:r>
              <a:rPr lang="en-US" altLang="zh-CN" sz="4000" dirty="0"/>
              <a:t> 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  </a:t>
            </a:r>
            <a:r>
              <a:rPr lang="en-US" altLang="zh-CN" b="1" dirty="0">
                <a:ea typeface="黑体" panose="02010609060101010101" pitchFamily="49" charset="-122"/>
              </a:rPr>
              <a:t>             </a:t>
            </a:r>
            <a:r>
              <a:rPr lang="zh-CN" altLang="en-US" b="1" dirty="0">
                <a:ea typeface="黑体" panose="02010609060101010101" pitchFamily="49" charset="-122"/>
              </a:rPr>
              <a:t>惟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独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耶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稣       </a:t>
            </a:r>
            <a:r>
              <a:rPr lang="en-US" altLang="zh-CN" dirty="0"/>
              <a:t>     </a:t>
            </a:r>
            <a:endParaRPr lang="en-US" altLang="zh-CN" dirty="0"/>
          </a:p>
        </p:txBody>
      </p:sp>
      <p:sp>
        <p:nvSpPr>
          <p:cNvPr id="13318" name="文本框 13317"/>
          <p:cNvSpPr txBox="1"/>
          <p:nvPr/>
        </p:nvSpPr>
        <p:spPr>
          <a:xfrm>
            <a:off x="768167" y="1268760"/>
            <a:ext cx="10989310" cy="520128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Q   u   y| 59 t   r   e| 49 y   t   w| 39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独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 是 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信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息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讲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论 就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是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E   W   Q| 69 Q   u   y| 59 t 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y   u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永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远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举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起 耶 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基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仰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望 就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是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稣。</a:t>
            </a:r>
            <a:endParaRPr lang="zh-CN" altLang="en-US" sz="40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 t   t| 59 Q   u   y| 59 t   r   e| 49 y   t   w| 39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独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永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远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心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赞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美,我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传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扬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E   W   Q| 69 Q   u   y| 59 t 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y   u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 \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使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成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再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来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en-US" altLang="zh-CN" sz="40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922020" y="98425"/>
            <a:ext cx="10901680" cy="1143000"/>
          </a:xfrm>
        </p:spPr>
        <p:txBody>
          <a:bodyPr anchor="ctr" anchorCtr="0">
            <a:normAutofit/>
          </a:bodyPr>
          <a:lstStyle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3</a:t>
            </a:r>
            <a:r>
              <a:rPr lang="en-US" altLang="zh-CN" sz="360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rgbClr val="FFFF00"/>
                </a:solidFill>
                <a:sym typeface="+mn-ea"/>
              </a:rPr>
              <a:t> </a:t>
            </a:r>
            <a:r>
              <a:rPr lang="en-US" altLang="zh-CN" sz="4000" dirty="0"/>
              <a:t> 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  </a:t>
            </a:r>
            <a:r>
              <a:rPr lang="en-US" altLang="zh-CN" b="1" dirty="0">
                <a:ea typeface="黑体" panose="02010609060101010101" pitchFamily="49" charset="-122"/>
              </a:rPr>
              <a:t>             </a:t>
            </a:r>
            <a:r>
              <a:rPr lang="zh-CN" altLang="en-US" b="1" dirty="0">
                <a:ea typeface="黑体" panose="02010609060101010101" pitchFamily="49" charset="-122"/>
              </a:rPr>
              <a:t>惟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独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耶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稣       </a:t>
            </a:r>
            <a:r>
              <a:rPr lang="en-US" altLang="zh-CN" dirty="0"/>
              <a:t>     </a:t>
            </a:r>
            <a:endParaRPr lang="en-US" altLang="zh-CN" dirty="0"/>
          </a:p>
        </p:txBody>
      </p:sp>
      <p:sp>
        <p:nvSpPr>
          <p:cNvPr id="13318" name="文本框 13317"/>
          <p:cNvSpPr txBox="1"/>
          <p:nvPr/>
        </p:nvSpPr>
        <p:spPr>
          <a:xfrm>
            <a:off x="768167" y="1268760"/>
            <a:ext cx="10989310" cy="520128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Q   u   y| 59 t   r   e| 49 y   t   w| 39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独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是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主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钉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十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字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为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舍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身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E   W   Q| 69 Q   u   y| 59 t 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y   u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流 出 宝 血 赎 我 罪 愆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灵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魂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出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入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生。</a:t>
            </a:r>
            <a:endParaRPr lang="zh-CN" altLang="en-US" sz="40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 t   t| 59 Q   u   y| 59 t   r   e| 49 y   t   w| 39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独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永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远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心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赞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美,我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传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扬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E   W   Q| 69 Q   u   y| 59 t 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y   u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 \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使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成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再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来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en-US" altLang="zh-CN" sz="40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336550" y="549910"/>
            <a:ext cx="11377295" cy="965200"/>
          </a:xfrm>
        </p:spPr>
        <p:txBody>
          <a:bodyPr>
            <a:noAutofit/>
          </a:bodyPr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1= G  3/4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奇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异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恩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典</a:t>
            </a:r>
            <a:endParaRPr lang="zh-CN" altLang="en-US" sz="44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34950" y="1837055"/>
            <a:ext cx="11770995" cy="41770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l">
              <a:lnSpc>
                <a:spcPct val="2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%| 1 - eiiq |3  -  2| 1 -  ^| %  -  %| 1 - eiq| 3 -82| 5 - -|5 - </a:t>
            </a:r>
            <a:endParaRPr lang="en-US" altLang="zh-CN" sz="3600" b="1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如 此  恩     典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使 我   敬 畏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使  我  心   得  安 慰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algn="l">
              <a:lnSpc>
                <a:spcPct val="2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3| 59e tiie| 1 -  %| ^9q </a:t>
            </a:r>
            <a:r>
              <a:rPr lang="en-US" altLang="zh-CN" sz="3600" b="1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qiiY|% - %| 1 -  </a:t>
            </a: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eiq| 3 - 2|1- -|1- \</a:t>
            </a:r>
            <a:endParaRPr lang="en-US" altLang="zh-CN" sz="3600" b="1" kern="1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初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惠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贵！</a:t>
            </a:r>
            <a:endParaRPr lang="zh-CN" altLang="en-US" sz="36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840416" y="1699290"/>
            <a:ext cx="208823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zccccccZ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9840416" y="3349655"/>
            <a:ext cx="208823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zcccccZ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7903031" y="342141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79511" y="177295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80336" y="177295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652091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091761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862786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4881066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922020" y="98425"/>
            <a:ext cx="10901680" cy="1143000"/>
          </a:xfrm>
        </p:spPr>
        <p:txBody>
          <a:bodyPr anchor="ctr" anchorCtr="0">
            <a:normAutofit/>
          </a:bodyPr>
          <a:lstStyle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3</a:t>
            </a:r>
            <a:r>
              <a:rPr lang="en-US" altLang="zh-CN" sz="360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rgbClr val="FFFF00"/>
                </a:solidFill>
                <a:sym typeface="+mn-ea"/>
              </a:rPr>
              <a:t> </a:t>
            </a:r>
            <a:r>
              <a:rPr lang="en-US" altLang="zh-CN" sz="4000" dirty="0"/>
              <a:t> 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  </a:t>
            </a:r>
            <a:r>
              <a:rPr lang="en-US" altLang="zh-CN" b="1" dirty="0">
                <a:ea typeface="黑体" panose="02010609060101010101" pitchFamily="49" charset="-122"/>
              </a:rPr>
              <a:t>             </a:t>
            </a:r>
            <a:r>
              <a:rPr lang="zh-CN" altLang="en-US" b="1" dirty="0">
                <a:ea typeface="黑体" panose="02010609060101010101" pitchFamily="49" charset="-122"/>
              </a:rPr>
              <a:t>惟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独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耶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稣       </a:t>
            </a:r>
            <a:r>
              <a:rPr lang="en-US" altLang="zh-CN" dirty="0"/>
              <a:t>     </a:t>
            </a:r>
            <a:endParaRPr lang="en-US" altLang="zh-CN" dirty="0"/>
          </a:p>
        </p:txBody>
      </p:sp>
      <p:sp>
        <p:nvSpPr>
          <p:cNvPr id="13318" name="文本框 13317"/>
          <p:cNvSpPr txBox="1"/>
          <p:nvPr/>
        </p:nvSpPr>
        <p:spPr>
          <a:xfrm>
            <a:off x="768167" y="1268760"/>
            <a:ext cx="10989310" cy="520128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Q   u   y| 59 t   r   e| 49 y   t   w| 39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独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使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成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切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污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秽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宝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洗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清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E   W   Q| 69 Q   u   y| 59 t 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y   u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降 下 圣 灵 充 满 我 心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使 我 德 行 日 日 更 新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  <a:endParaRPr lang="zh-CN" altLang="en-US" sz="40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 t   t| 59 Q   u   y| 59 t   r   e| 49 y   t   w| 39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独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永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远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心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赞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美,我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传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扬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E   W   Q| 69 Q   u   y| 59 t 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y   u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 \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使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成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再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来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en-US" altLang="zh-CN" sz="40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922020" y="98425"/>
            <a:ext cx="10901680" cy="1143000"/>
          </a:xfrm>
        </p:spPr>
        <p:txBody>
          <a:bodyPr anchor="ctr" anchorCtr="0">
            <a:normAutofit/>
          </a:bodyPr>
          <a:lstStyle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3</a:t>
            </a:r>
            <a:r>
              <a:rPr lang="en-US" altLang="zh-CN" sz="360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rgbClr val="FFFF00"/>
                </a:solidFill>
                <a:sym typeface="+mn-ea"/>
              </a:rPr>
              <a:t> </a:t>
            </a:r>
            <a:r>
              <a:rPr lang="en-US" altLang="zh-CN" sz="4000" dirty="0"/>
              <a:t> 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  </a:t>
            </a:r>
            <a:r>
              <a:rPr lang="en-US" altLang="zh-CN" b="1" dirty="0">
                <a:ea typeface="黑体" panose="02010609060101010101" pitchFamily="49" charset="-122"/>
              </a:rPr>
              <a:t>             </a:t>
            </a:r>
            <a:r>
              <a:rPr lang="zh-CN" altLang="en-US" b="1" dirty="0">
                <a:ea typeface="黑体" panose="02010609060101010101" pitchFamily="49" charset="-122"/>
              </a:rPr>
              <a:t>惟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独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耶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稣       </a:t>
            </a:r>
            <a:r>
              <a:rPr lang="en-US" altLang="zh-CN" dirty="0"/>
              <a:t>     </a:t>
            </a:r>
            <a:endParaRPr lang="en-US" altLang="zh-CN" dirty="0"/>
          </a:p>
        </p:txBody>
      </p:sp>
      <p:sp>
        <p:nvSpPr>
          <p:cNvPr id="13318" name="文本框 13317"/>
          <p:cNvSpPr txBox="1"/>
          <p:nvPr/>
        </p:nvSpPr>
        <p:spPr>
          <a:xfrm>
            <a:off x="768167" y="1268760"/>
            <a:ext cx="10989310" cy="520128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Q   u   y| 59 t   r   e| 49 y   t   w| 39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独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再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临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王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接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升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天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有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福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希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望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E   W   Q| 69 Q   u   y| 59 t 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y   u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圣 徒 天 使 报 主 快 来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设 立 乐 国 永 远 操 权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  <a:endParaRPr lang="zh-CN" altLang="en-US" sz="40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 t   t   t| 59 Q   u   y| 59 t   r   e| 49 y   t   w| 39 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独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永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远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耶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心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赞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美,我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传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扬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t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Lr   t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E   W   Q| 69 Q   u   y| 59 t   </a:t>
            </a:r>
            <a:r>
              <a:rPr lang="en-US" altLang="zh-CN" sz="4000" dirty="0" err="1">
                <a:latin typeface="SimpMusic Base" panose="05060603040505090403" pitchFamily="18" charset="2"/>
                <a:ea typeface="黑体" panose="02010609060101010101" pitchFamily="49" charset="-122"/>
              </a:rPr>
              <a:t>y   u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  <a:t>| !9  \</a:t>
            </a:r>
            <a:br>
              <a:rPr lang="en-US" altLang="zh-CN" sz="40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使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成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圣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救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再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来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en-US" altLang="zh-CN" sz="40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F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49" charset="-122"/>
              </a:rPr>
              <a:t>盲者达拉开眼之后</a:t>
            </a:r>
            <a:endParaRPr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98120" y="951230"/>
            <a:ext cx="12104370" cy="5205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 5 -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3 - |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3 - - 0|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阅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目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 5 -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3 - |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然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彰。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9 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|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3 - - 0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阅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目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9 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5 - 3 - | 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然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彰。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F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49" charset="-122"/>
              </a:rPr>
              <a:t>盲者达拉开眼之后</a:t>
            </a:r>
            <a:endParaRPr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98120" y="951230"/>
            <a:ext cx="12104370" cy="5205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 5 -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3 - |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3 - - 0|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晨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曦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晚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霞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留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园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 5 -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3 - |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怜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悯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目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9 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|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3 - - 0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阅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目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9 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5 - 3 - | 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然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彰。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F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49" charset="-122"/>
              </a:rPr>
              <a:t>盲者达拉开眼之后</a:t>
            </a:r>
            <a:endParaRPr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98120" y="951230"/>
            <a:ext cx="12104370" cy="5205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 5 -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3 - |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3 - - 0|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夜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丽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用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摸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索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用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眼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 5 -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3 - |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受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欺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被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讥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脸。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9 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|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3 - - 0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阅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目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9 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5 - 3 - | 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然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彰。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F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49" charset="-122"/>
              </a:rPr>
              <a:t>盲者达拉开眼之后</a:t>
            </a:r>
            <a:endParaRPr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98120" y="951230"/>
            <a:ext cx="12104370" cy="5205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 5 -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3 - |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3 - - 0|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月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亮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头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河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并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霄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 5 -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3 - |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乃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披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头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9 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|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3 - - 0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阅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目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9 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5 - 3 - |  2 9 w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| 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Aft>
                <a:spcPct val="15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然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彰。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40322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</a:rPr>
              <a:t>   3</a:t>
            </a:r>
            <a:r>
              <a:rPr lang="en-US" altLang="zh-CN" sz="3600" dirty="0">
                <a:solidFill>
                  <a:schemeClr val="tx1"/>
                </a:solidFill>
              </a:rPr>
              <a:t>/4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教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友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联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合</a:t>
            </a:r>
            <a:endParaRPr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98120" y="1597025"/>
            <a:ext cx="12104370" cy="3696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| 3  1  3 | 2  &amp;  2 | 1  -  1 | 1  ^  1 | 1  %  1 | &amp;  -  2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4000">
                <a:ea typeface="黑体" panose="02010609060101010101" pitchFamily="49" charset="-122"/>
              </a:rPr>
              <a:t>兄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弟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相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爱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相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亲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可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知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天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福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已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临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彼</a:t>
            </a:r>
            <a:r>
              <a:rPr lang="en-US" sz="4000">
                <a:ea typeface="黑体" panose="02010609060101010101" pitchFamily="49" charset="-122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&amp;  2 |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3  5 | 5  2  4 | 3  5  6 | 5  3  4 |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1  2 | 1 - \</a:t>
            </a:r>
            <a:endParaRPr lang="en-US" altLang="zh-CN" sz="40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sz="4000">
                <a:ea typeface="黑体" panose="02010609060101010101" pitchFamily="49" charset="-122"/>
                <a:sym typeface="+mn-ea"/>
              </a:rPr>
              <a:t>此</a:t>
            </a:r>
            <a:r>
              <a:rPr lang="en-US" sz="4000">
                <a:ea typeface="黑体" panose="02010609060101010101" pitchFamily="49" charset="-122"/>
                <a:sym typeface="+mn-ea"/>
              </a:rPr>
              <a:t>    </a:t>
            </a:r>
            <a:r>
              <a:rPr sz="4000">
                <a:ea typeface="黑体" panose="02010609060101010101" pitchFamily="49" charset="-122"/>
                <a:sym typeface="+mn-ea"/>
              </a:rPr>
              <a:t>联</a:t>
            </a:r>
            <a:r>
              <a:rPr lang="en-US" sz="4000">
                <a:ea typeface="黑体" panose="02010609060101010101" pitchFamily="49" charset="-122"/>
                <a:sym typeface="+mn-ea"/>
              </a:rPr>
              <a:t>  </a:t>
            </a:r>
            <a:r>
              <a:rPr sz="4000">
                <a:ea typeface="黑体" panose="02010609060101010101" pitchFamily="49" charset="-122"/>
                <a:sym typeface="+mn-ea"/>
              </a:rPr>
              <a:t>合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同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意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同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心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真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如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天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上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良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民。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4735" y="1483360"/>
            <a:ext cx="108483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zccZ        zccZ</a:t>
            </a:r>
            <a:endParaRPr lang="en-US" altLang="zh-CN" sz="40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7185" y="3420745"/>
            <a:ext cx="108483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zccZ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zccZ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40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40322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</a:rPr>
              <a:t>   3</a:t>
            </a:r>
            <a:r>
              <a:rPr lang="en-US" altLang="zh-CN" sz="3600" dirty="0">
                <a:solidFill>
                  <a:schemeClr val="tx1"/>
                </a:solidFill>
              </a:rPr>
              <a:t>/4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教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友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联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合</a:t>
            </a:r>
            <a:endParaRPr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98120" y="1597025"/>
            <a:ext cx="12104370" cy="3696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| 3  1  3 | 2  &amp;  2 | 1  -  1 | 1  ^  1 | 1  %  1 | &amp;  -  2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4000">
                <a:ea typeface="黑体" panose="02010609060101010101" pitchFamily="49" charset="-122"/>
              </a:rPr>
              <a:t>在  父    宝  座    之  下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sz="4000">
                <a:ea typeface="黑体" panose="02010609060101010101" pitchFamily="49" charset="-122"/>
              </a:rPr>
              <a:t>尽  心    尽  力    祈  求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一</a:t>
            </a:r>
            <a:r>
              <a:rPr lang="en-US" sz="4000">
                <a:ea typeface="黑体" panose="02010609060101010101" pitchFamily="49" charset="-122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&amp;  2 |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3  5 | 5  2  4 | 3  5  6 | 5  3  4 |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1  2 | 1 - \</a:t>
            </a:r>
            <a:endParaRPr lang="en-US" altLang="zh-CN" sz="40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sz="4000">
                <a:ea typeface="黑体" panose="02010609060101010101" pitchFamily="49" charset="-122"/>
              </a:rPr>
              <a:t>样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盼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望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一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样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害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怕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一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样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安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慰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忧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愁。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4735" y="1483360"/>
            <a:ext cx="108483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zccZ        zccZ</a:t>
            </a:r>
            <a:endParaRPr lang="en-US" altLang="zh-CN" sz="40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7185" y="3420745"/>
            <a:ext cx="108483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zccZ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zccZ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40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40322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</a:rPr>
              <a:t>   3</a:t>
            </a:r>
            <a:r>
              <a:rPr lang="en-US" altLang="zh-CN" sz="3600" dirty="0">
                <a:solidFill>
                  <a:schemeClr val="tx1"/>
                </a:solidFill>
              </a:rPr>
              <a:t>/4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教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友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联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合</a:t>
            </a:r>
            <a:endParaRPr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98120" y="1597025"/>
            <a:ext cx="12104370" cy="3696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| 3  1  3 | 2  &amp;  2 | 1  -  1 | 1  ^  1 | 1  %  1 | &amp;  -  2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ea typeface="黑体" panose="02010609060101010101" pitchFamily="49" charset="-122"/>
                <a:sym typeface="+mn-ea"/>
              </a:rPr>
              <a:t>我  也    将  你    体  谅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4000" dirty="0">
                <a:ea typeface="黑体" panose="02010609060101010101" pitchFamily="49" charset="-122"/>
                <a:sym typeface="+mn-ea"/>
              </a:rPr>
              <a:t>你  也    代  我    担  当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倘</a:t>
            </a:r>
            <a:r>
              <a:rPr lang="en-US" sz="4000">
                <a:ea typeface="黑体" panose="02010609060101010101" pitchFamily="49" charset="-122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&amp;  2 |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3  5 | 5  2  4 | 3  5  6 | 5  3  4 |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1  2 | 1 - \</a:t>
            </a:r>
            <a:endParaRPr lang="en-US" altLang="zh-CN" sz="40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sz="4000">
                <a:ea typeface="黑体" panose="02010609060101010101" pitchFamily="49" charset="-122"/>
              </a:rPr>
              <a:t>或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见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人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愁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苦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非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常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大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家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怜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惜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心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伤。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4735" y="1483360"/>
            <a:ext cx="108483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zccZ        zccZ</a:t>
            </a:r>
            <a:endParaRPr lang="en-US" altLang="zh-CN" sz="40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7185" y="3420745"/>
            <a:ext cx="108483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zccZ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zccZ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40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40322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</a:rPr>
              <a:t>   3</a:t>
            </a:r>
            <a:r>
              <a:rPr lang="en-US" altLang="zh-CN" sz="3600" dirty="0">
                <a:solidFill>
                  <a:schemeClr val="tx1"/>
                </a:solidFill>
              </a:rPr>
              <a:t>/4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教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友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联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合</a:t>
            </a:r>
            <a:endParaRPr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98120" y="1597025"/>
            <a:ext cx="12104370" cy="3696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| 3  1  3 | 2  &amp;  2 | 1  -  1 | 1  ^  1 | 1  %  1 | &amp;  -  2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ea typeface="黑体" panose="02010609060101010101" pitchFamily="49" charset="-122"/>
                <a:sym typeface="+mn-ea"/>
              </a:rPr>
              <a:t>在  地    不  免    分  离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4000" dirty="0">
                <a:ea typeface="黑体" panose="02010609060101010101" pitchFamily="49" charset="-122"/>
                <a:sym typeface="+mn-ea"/>
              </a:rPr>
              <a:t>互  觉    心  中    难  受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然</a:t>
            </a:r>
            <a:r>
              <a:rPr lang="en-US" sz="4000">
                <a:ea typeface="黑体" panose="02010609060101010101" pitchFamily="49" charset="-122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&amp;  2 |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3  5 | 5  2  4 | 3  5  6 | 5  3  4 |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1  2 | 1 - \</a:t>
            </a:r>
            <a:endParaRPr lang="en-US" altLang="zh-CN" sz="40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sz="4000">
                <a:ea typeface="黑体" panose="02010609060101010101" pitchFamily="49" charset="-122"/>
              </a:rPr>
              <a:t>想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在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天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复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遇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之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期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</a:t>
            </a:r>
            <a:r>
              <a:rPr sz="4000">
                <a:ea typeface="黑体" panose="02010609060101010101" pitchFamily="49" charset="-122"/>
              </a:rPr>
              <a:t>足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可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盼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望</a:t>
            </a:r>
            <a:r>
              <a:rPr lang="en-US" sz="4000">
                <a:ea typeface="黑体" panose="02010609060101010101" pitchFamily="49" charset="-122"/>
              </a:rPr>
              <a:t>    </a:t>
            </a:r>
            <a:r>
              <a:rPr sz="4000">
                <a:ea typeface="黑体" panose="02010609060101010101" pitchFamily="49" charset="-122"/>
              </a:rPr>
              <a:t>等</a:t>
            </a:r>
            <a:r>
              <a:rPr lang="en-US" sz="4000">
                <a:ea typeface="黑体" panose="02010609060101010101" pitchFamily="49" charset="-122"/>
              </a:rPr>
              <a:t>  </a:t>
            </a:r>
            <a:r>
              <a:rPr sz="4000">
                <a:ea typeface="黑体" panose="02010609060101010101" pitchFamily="49" charset="-122"/>
              </a:rPr>
              <a:t>候。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4735" y="1483360"/>
            <a:ext cx="108483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zccZ        zccZ</a:t>
            </a:r>
            <a:endParaRPr lang="en-US" altLang="zh-CN" sz="40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7185" y="3420745"/>
            <a:ext cx="108483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zccZ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zccZ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r>
              <a:rPr lang="en-US" altLang="zh-CN" sz="4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40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336550" y="549910"/>
            <a:ext cx="11377295" cy="965200"/>
          </a:xfrm>
        </p:spPr>
        <p:txBody>
          <a:bodyPr>
            <a:noAutofit/>
          </a:bodyPr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1= G  3/4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奇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异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恩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典</a:t>
            </a:r>
            <a:endParaRPr lang="zh-CN" altLang="en-US" sz="44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34950" y="1837055"/>
            <a:ext cx="11770995" cy="41770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l">
              <a:lnSpc>
                <a:spcPct val="2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%| 1 - eiiq |3  -  2| 1 -  ^| %  -  %| 1 - eiq| 3 -82| 5 - -|5 - </a:t>
            </a:r>
            <a:endParaRPr lang="en-US" altLang="zh-CN" sz="3600" b="1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许 多  危     险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试 炼   网 罗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  已  安   然  经 过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algn="l">
              <a:lnSpc>
                <a:spcPct val="2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3| 59e tiie| 1 -  %| ^9q </a:t>
            </a:r>
            <a:r>
              <a:rPr lang="en-US" altLang="zh-CN" sz="3600" b="1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qiiY|% - %| 1 -  </a:t>
            </a: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eiq| 3 - 2|1- -|1- \</a:t>
            </a:r>
            <a:endParaRPr lang="en-US" altLang="zh-CN" sz="3600" b="1" kern="1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840416" y="1699290"/>
            <a:ext cx="208823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zccccccZ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9840416" y="3349655"/>
            <a:ext cx="208823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zcccccZ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7903031" y="342141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79511" y="177295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80336" y="177295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652091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091761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862786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4881066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49" charset="-122"/>
              </a:rPr>
              <a:t>耶稣同在就是天堂</a:t>
            </a:r>
            <a:endParaRPr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2-1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341630" y="1310005"/>
            <a:ext cx="12104370" cy="49644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qoiis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39  T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Yiiiiq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9   q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UiiiiY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%9  e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eoiia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29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洗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净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污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终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欢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qoiis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39  T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Yiiiiq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9   q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UiiiiY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%9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woiia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19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难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免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忧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愁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困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苦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认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享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福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roiif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49  r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eoiia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 9   e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eoiid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%9  e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eoiia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29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堂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赦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免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堂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b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qoiis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39  T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Yiiiiq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9   q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UiiiiY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%9  e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woiia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19</a:t>
            </a:r>
            <a:r>
              <a:rPr lang="en-US" altLang="zh-CN" sz="36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岸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海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洋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就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堂。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49" charset="-122"/>
              </a:rPr>
              <a:t>耶稣同在就是天堂</a:t>
            </a:r>
            <a:endParaRPr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2-2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341630" y="1310005"/>
            <a:ext cx="12104370" cy="49644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qoiis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39  T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Yiiiiq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9   q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UiiiiY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%9  e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eoiia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29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  前  天  堂  和  我  隔  开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感  谢  耶  稣  显  出  慈  爱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qoiis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39  T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Yiiiiq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9   q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UiiiiY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%9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woiia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19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  今  天  堂  在  我  心  怀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  永  远  远  不  会  更  改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roiif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49  r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eoiia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 9   e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eoiid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%9  e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eoiia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29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堂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赦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免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堂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b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qoiis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39  T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Yiiiiq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9   q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UiiiiY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%9  e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woiia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19</a:t>
            </a:r>
            <a:r>
              <a:rPr lang="en-US" altLang="zh-CN" sz="36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岸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海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洋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就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堂。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772160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28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2800" dirty="0">
                <a:solidFill>
                  <a:schemeClr val="tx1"/>
                </a:solidFill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628650" y="1453515"/>
            <a:ext cx="11453495" cy="4577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39 e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eiiie| 5   2   3  0| 69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yiiiy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yiiiy| 6 - 5 0 |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良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师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指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                                                        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t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tiiit| 5  -  3   0 | 39 e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qiiiw| 3   2   1| 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牧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护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会。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b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eoif| 5  !  #   WoiA| 6  ! - uoih| 59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qiie| 2   -   -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靠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会，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b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eoif| 5  !  #   WoiA| 6  ! - 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qiiiw| 3   2   1 -\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924540" y="215709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26870" y="3178175"/>
            <a:ext cx="94316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zccZ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26870" y="4398010"/>
            <a:ext cx="9431655" cy="5822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zcccZ   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772160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28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2800" dirty="0">
                <a:solidFill>
                  <a:schemeClr val="tx1"/>
                </a:solidFill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628650" y="1453515"/>
            <a:ext cx="11453495" cy="4577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39 e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eiiie| 5   2   3  0| 69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yiiiy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yiiiy| 6 - 5 0 |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 主 同 在 直 到 再 相 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展 全 能 羽 翼 护  你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                                                        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t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tiiit| 5  -  3   0 | 39 e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qiiiw| 3   2   1| 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赐 日 用 粮 食 养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会。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b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eoif| 5  !  #   WoiA| 6  ! - uoih| 59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qiie| 2   -   -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靠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会，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b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eoif| 5  !  #   WoiA| 6  ! - 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qiiiw| 3   2   1 -\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924540" y="215709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26870" y="3178175"/>
            <a:ext cx="9431655" cy="65087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zccZ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26870" y="4398010"/>
            <a:ext cx="9431655" cy="5822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zcccZ   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772160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28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2800" dirty="0">
                <a:solidFill>
                  <a:schemeClr val="tx1"/>
                </a:solidFill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628650" y="1453515"/>
            <a:ext cx="11453495" cy="4577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39 e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eiiie| 5   2   3  0| 69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yiiiy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yiiiy| 6 - 5 0 |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 主 同 在 直 到 再 相 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 活 危 机 虽 侵 扰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                                                        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t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tiiit| 5  -  3   0 | 39 e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qiiiw| 3   2   1| 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仁 爱 圣 臂 必 卫 护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会。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b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eoif| 5  !  #   WoiA| 6  ! - uoih| 59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qiie| 2   -   -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靠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会，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b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eoif| 5  !  #   WoiA| 6  ! - 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qiiiw| 3   2   1 -\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924540" y="215709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26870" y="3178175"/>
            <a:ext cx="9431655" cy="65087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zccZ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26870" y="4398010"/>
            <a:ext cx="9431655" cy="5822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zcccZ   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772160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28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2800" dirty="0">
                <a:solidFill>
                  <a:schemeClr val="tx1"/>
                </a:solidFill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628650" y="1453515"/>
            <a:ext cx="11453495" cy="4577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39 e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eiiie| 5   2   3  0| 69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yiiiy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yiiiy| 6 - 5 0 |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 主 同 在 直 到 再 相 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 的 旌 旗 常 率 引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altLang="zh-CN" sz="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                                                        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t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tiiit| 5  -  3   0 | 39 e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qiiiw| 3   2   1| 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死 的 冷 波 不 能 伤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会。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b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eoif| 5  !  #   WoiA| 6  ! - uoih| 59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qiie| 2   -   -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靠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会，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b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eoif| 5  !  #   WoiA| 6  ! - -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!9 y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tiiie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qiiiw| 3   2   1 -\</a:t>
            </a:r>
            <a:b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会。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924540" y="215709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26870" y="3178175"/>
            <a:ext cx="9431655" cy="65087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zccZ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26870" y="4398010"/>
            <a:ext cx="9431655" cy="5822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zcccZ   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endParaRPr lang="zh-CN"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5-1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89865" y="1022985"/>
            <a:ext cx="12131040" cy="51777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| 2 -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漂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流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;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3 9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   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w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2 9 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长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年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奔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道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q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^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| 2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荡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           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  q |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p | 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\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开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双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臂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34460" y="76517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34460" y="205676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endParaRPr lang="zh-CN"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5-2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89865" y="1022985"/>
            <a:ext cx="12131040" cy="51777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| 2 -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  昔  宝  贵  光  阴    枉  费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;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3 9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   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w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2 9 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已  懊  悔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伤  心    流  泪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q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^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| 2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荡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           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  q |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p | 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\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开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双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臂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34460" y="76517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34460" y="205676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endParaRPr lang="zh-CN"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5-3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89865" y="1022985"/>
            <a:ext cx="12131040" cy="51777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| 2 -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犯  罪  流  荡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深    厌  倦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;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3 9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   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w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2 9 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800">
                <a:ea typeface="黑体" panose="02010609060101010101" pitchFamily="49" charset="-122"/>
                <a:sym typeface="+mn-ea"/>
              </a:rPr>
              <a:t>投  靠  主  爱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sz="3800">
                <a:ea typeface="黑体" panose="02010609060101010101" pitchFamily="49" charset="-122"/>
                <a:sym typeface="+mn-ea"/>
              </a:rPr>
              <a:t>相  信    主  言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q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^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| 2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荡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           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  q |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p | 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\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开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双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臂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34460" y="76517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34460" y="205676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endParaRPr lang="zh-CN"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5-4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89865" y="1022985"/>
            <a:ext cx="12131040" cy="51777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| 2 -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800">
                <a:ea typeface="黑体" panose="02010609060101010101" pitchFamily="49" charset="-122"/>
                <a:sym typeface="+mn-ea"/>
              </a:rPr>
              <a:t>我  心  忧  苦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sz="3800">
                <a:ea typeface="黑体" panose="02010609060101010101" pitchFamily="49" charset="-122"/>
                <a:sym typeface="+mn-ea"/>
              </a:rPr>
              <a:t>我  灵    凄  怆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;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3 9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   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w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2 9 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800">
                <a:ea typeface="黑体" panose="02010609060101010101" pitchFamily="49" charset="-122"/>
                <a:sym typeface="+mn-ea"/>
              </a:rPr>
              <a:t>启  我  盼  望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dirty="0">
                <a:ea typeface="黑体" panose="02010609060101010101" pitchFamily="49" charset="-122"/>
                <a:sym typeface="+mn-ea"/>
              </a:rPr>
              <a:t> </a:t>
            </a:r>
            <a:r>
              <a:rPr lang="en-US" sz="3800">
                <a:ea typeface="黑体" panose="02010609060101010101" pitchFamily="49" charset="-122"/>
                <a:sym typeface="+mn-ea"/>
              </a:rPr>
              <a:t>加  我    力  量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q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^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| 2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荡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           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  q |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p | 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\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开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双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臂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34460" y="76517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34460" y="205676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336550" y="549910"/>
            <a:ext cx="11377295" cy="965200"/>
          </a:xfrm>
        </p:spPr>
        <p:txBody>
          <a:bodyPr>
            <a:noAutofit/>
          </a:bodyPr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1= G  3/4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奇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异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恩</a:t>
            </a:r>
            <a:r>
              <a:rPr lang="en-US" altLang="zh-CN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典</a:t>
            </a:r>
            <a:endParaRPr lang="zh-CN" altLang="en-US" sz="44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34950" y="1837055"/>
            <a:ext cx="11770995" cy="41770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l">
              <a:lnSpc>
                <a:spcPct val="2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%| 1 - eiiq |3  -  2| 1 -  ^| %  -  %| 1 - eiq| 3 -82| 5 - -|5 - </a:t>
            </a:r>
            <a:endParaRPr lang="en-US" alt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将 来  禧     年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 徒   欢 聚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恩  光  爱   谊  千 年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algn="l">
              <a:lnSpc>
                <a:spcPct val="2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3| 59e tiie| 1 -  %| ^9q </a:t>
            </a:r>
            <a:r>
              <a:rPr lang="en-US" altLang="zh-CN" sz="3600" b="1" kern="100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qiiY|% - %| 1 -  </a:t>
            </a:r>
            <a:r>
              <a:rPr lang="en-US" altLang="zh-CN" sz="36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eiq| 3 - 2|1- -|1- \</a:t>
            </a:r>
            <a:endParaRPr lang="zh-CN" altLang="en-US" sz="36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座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现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840416" y="1699290"/>
            <a:ext cx="208823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zccccccZ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9840416" y="3349655"/>
            <a:ext cx="208823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zcccccZ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7903031" y="342141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79511" y="177295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80336" y="1772950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652091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091761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862786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4881066" y="3423315"/>
            <a:ext cx="2088232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mpMusic Accent" panose="05060603040505090403" pitchFamily="18" charset="2"/>
                <a:ea typeface="黑体" panose="02010609060101010101" pitchFamily="49" charset="-122"/>
                <a:cs typeface="+mn-cs"/>
              </a:rPr>
              <a:t>zccZ</a:t>
            </a:r>
            <a:endParaRPr kumimoji="0" lang="en-US" altLang="zh-CN" sz="4000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pMusic Accent" panose="05060603040505090403" pitchFamily="18" charset="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endParaRPr lang="zh-CN"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5-5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189865" y="1022985"/>
            <a:ext cx="12131040" cy="51784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| 2 -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800">
                <a:ea typeface="黑体" panose="02010609060101010101" pitchFamily="49" charset="-122"/>
                <a:sym typeface="+mn-ea"/>
              </a:rPr>
              <a:t>既  知  救  主  受  死    为  我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;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3 9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9 q | Y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% 9 p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   1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w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2 9 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  此  是  我  希  望</a:t>
            </a:r>
            <a:r>
              <a:rPr lang="zh-CN" altLang="en-US" sz="3800" dirty="0">
                <a:latin typeface="华文仿宋" panose="02010600040101010101" charset="-122"/>
                <a:ea typeface="华文仿宋" panose="02010600040101010101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  托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q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^  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| 2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荡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             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  q |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Y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9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p | 1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9| 1 -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\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2000"/>
              </a:spcBef>
              <a:spcAft>
                <a:spcPct val="2000"/>
              </a:spcAft>
            </a:pP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伸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开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双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臂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8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sz="38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34460" y="76517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34460" y="205676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亲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爱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耶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稣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2265" y="1376045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| 3  -  4   4 | 39 w  1    3 | 2  - &amp;   &amp; | 1 - - 1 | 3 -  4   4 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属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你。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诸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凡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w  1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 2 - &amp;   &amp; | 1 - - 3 | 5 - 6   5 | 4   3  2   % 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3   5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丢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弃。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赎</a:t>
            </a:r>
            <a:endParaRPr lang="zh-CN" altLang="en-US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   2 | 1 - &amp;  1 | 3 - 4    4 | 39 w  1    3 | 5   4  3   2 | 1 - - \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债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若  我  曾  爱  救    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如  今     更 亲  爱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288665" y="90868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8465" y="2559050"/>
            <a:ext cx="11372215" cy="5848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       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638300" y="4209415"/>
            <a:ext cx="100152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亲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爱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耶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稣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2265" y="1376045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| 3  -  4   4 | 39 w  1    3 | 2  - &amp;   &amp; | 1 - - 1 | 3 -  4   4 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极    爱 主  耶     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  主   先 爱  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十   字 架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w  1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 2 - &amp;   &amp; | 1 - - 3 | 5 - 6   5 | 4   3  2   % 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3   5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替     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赦  我  众 罪  过。 为  我  戴 荆  冕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备 受  凌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   2 | 1 - &amp;  1 | 3 - 4    4 | 39 w  1    3 | 5   4  3   2 | 1 - - \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辱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害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若  我  曾  爱  救    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如  今     更 亲  爱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288665" y="90868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8465" y="2559050"/>
            <a:ext cx="11372215" cy="5848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       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638300" y="4209415"/>
            <a:ext cx="100152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亲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爱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耶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稣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2265" y="1376045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| 3  -  4   4 | 39 w  1    3 | 2  - &amp;   &amp; | 1 - - 1 | 3 -  4   4 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  论    生 死  忧     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仍   爱 我 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世   我 要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w  1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 2 - &amp;   &amp; | 1 - - 3 | 5 - 6   5 | 4   3  2   % 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3   5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     常 赞  美  主 耶  稣。 直  到  主 降  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必  儆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   2 | 1 - &amp;  1 | 3 - 4    4 | 39 w  1    3 | 5   4  3   2 | 1 - - \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醒 等  待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若  我  曾  爱  救    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如  今     更 亲  爱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288665" y="90868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8465" y="2559050"/>
            <a:ext cx="11372215" cy="5848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       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638300" y="4209415"/>
            <a:ext cx="100152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亲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爱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耶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49" charset="-122"/>
              </a:rPr>
              <a:t>稣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2265" y="1376045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| 3  -  4   4 | 39 w  1    3 | 2  - &amp;   &amp; | 1 - - 1 | 3 -  4   4 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再    来 迎  接     我  永  住   荣 耀  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必   时 常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w  1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 2 - &amp;   &amp; | 1 - - 3 | 5 - 6   5 | 4   3  2   % 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3   5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    扬 上  主  大 恩  宠。 戴  荣  耀 冠  冕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得  恩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   2 | 1 - &amp;  1 | 3 - 4    4 | 39 w  1    3 | 5   4  3   2 | 1 - - \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 格  外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若  我  曾  爱  救    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如  今     更 亲  爱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288665" y="90868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8465" y="2559050"/>
            <a:ext cx="11372215" cy="5848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       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638300" y="4209415"/>
            <a:ext cx="100152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8229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3" name="文本框 39938"/>
          <p:cNvSpPr txBox="1"/>
          <p:nvPr/>
        </p:nvSpPr>
        <p:spPr>
          <a:xfrm>
            <a:off x="476885" y="1094740"/>
            <a:ext cx="11402060" cy="5130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 49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| 3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- 0 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错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体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恤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| 6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 79 Q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Lr | 5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边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极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住。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#  9  W     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错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| 6 - -  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| 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&amp; | 1 - - 0 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度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岁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月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座。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335135" y="3357880"/>
            <a:ext cx="30321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8229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3" name="文本框 39938"/>
          <p:cNvSpPr txBox="1"/>
          <p:nvPr/>
        </p:nvSpPr>
        <p:spPr>
          <a:xfrm>
            <a:off x="476885" y="1094740"/>
            <a:ext cx="11402060" cy="5130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 49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| 3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- 0 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 上 风 涛 浪 翻  滚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  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是 我 灵 避 难  所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| 6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 79 Q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Lr | 5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希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  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临 近 我 便 稳  妥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#  9  W     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错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| 6 - -  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| 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&amp; | 1 - - 0 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度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岁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月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座。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335135" y="3357880"/>
            <a:ext cx="30321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8229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3" name="文本框 39938"/>
          <p:cNvSpPr txBox="1"/>
          <p:nvPr/>
        </p:nvSpPr>
        <p:spPr>
          <a:xfrm>
            <a:off x="476885" y="1094740"/>
            <a:ext cx="11402060" cy="5130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| 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 49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| 3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- 0 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 主 引 领 我 全  生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直 到 今 世 风 暴  过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| 6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0 | 79 Q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Lr | 5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 我 安 抵 永 明  境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眼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泪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祸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#  9  W     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|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错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 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| 6 - -  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| 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 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&amp; | 1 - - 0 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度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岁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月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座。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335135" y="3357880"/>
            <a:ext cx="30321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文本框 13317"/>
          <p:cNvSpPr txBox="1"/>
          <p:nvPr/>
        </p:nvSpPr>
        <p:spPr>
          <a:xfrm>
            <a:off x="168275" y="819785"/>
            <a:ext cx="11932285" cy="5454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t  ti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 W  #  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|6  Q  7  y|59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59|5  t  t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t|!  W  #  Q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何等珍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荣耀消息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信者得体验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昨日今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日直到永远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@9|$  R  Ri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W|#  E  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 Q  7  y|59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59|5  t  ti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改变。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仍乐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意拯救罪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扶弱济危病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安慰伤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W  #  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 W  !  u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 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Q  Wi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Q  Qi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平息风浪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昨日今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直到永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耶稣不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 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Q  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R  #  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!9|!  t  6  u|!9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天地纵   变   主却依    然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荣耀归主 名!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荣耀归主名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</a:t>
            </a:r>
            <a:endParaRPr lang="en-US" altLang="zh-CN" sz="33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$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 @  u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 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300" dirty="0">
                <a:ea typeface="黑体" panose="02010609060101010101" pitchFamily="49" charset="-122"/>
                <a:sym typeface="+mn-ea"/>
              </a:rPr>
              <a:t>天地纵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  </a:t>
            </a:r>
            <a:r>
              <a:rPr sz="3300" dirty="0">
                <a:ea typeface="黑体" panose="02010609060101010101" pitchFamily="49" charset="-122"/>
                <a:sym typeface="+mn-ea"/>
              </a:rPr>
              <a:t>变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300" dirty="0">
                <a:ea typeface="黑体" panose="02010609060101010101" pitchFamily="49" charset="-122"/>
                <a:sym typeface="+mn-ea"/>
              </a:rPr>
              <a:t>主却依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</a:t>
            </a:r>
            <a:r>
              <a:rPr sz="3300" dirty="0">
                <a:ea typeface="黑体" panose="02010609060101010101" pitchFamily="49" charset="-122"/>
                <a:sym typeface="+mn-ea"/>
              </a:rPr>
              <a:t>然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</a:t>
            </a:r>
            <a:r>
              <a:rPr sz="3300" dirty="0">
                <a:ea typeface="黑体" panose="02010609060101010101" pitchFamily="49" charset="-122"/>
                <a:sym typeface="+mn-ea"/>
              </a:rPr>
              <a:t>荣耀归主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 </a:t>
            </a:r>
            <a:r>
              <a:rPr sz="3300" dirty="0">
                <a:ea typeface="黑体" panose="02010609060101010101" pitchFamily="49" charset="-122"/>
                <a:sym typeface="+mn-ea"/>
              </a:rPr>
              <a:t>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sz="3300" dirty="0"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4490" y="-53975"/>
            <a:ext cx="1031684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永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不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改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变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37335" y="1767840"/>
            <a:ext cx="1022731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zccccZ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833495" y="2844165"/>
            <a:ext cx="826770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64160" y="3860800"/>
            <a:ext cx="11885295" cy="5340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7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35915" y="4865370"/>
            <a:ext cx="11356340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3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zcccccccZ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zccccccccZ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63295" y="691515"/>
            <a:ext cx="1022731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zccccZ                         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964305" y="5121910"/>
            <a:ext cx="292100" cy="598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endParaRPr lang="zh-CN" altLang="en-US"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文本框 13317"/>
          <p:cNvSpPr txBox="1"/>
          <p:nvPr/>
        </p:nvSpPr>
        <p:spPr>
          <a:xfrm>
            <a:off x="168275" y="819785"/>
            <a:ext cx="11932285" cy="5454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t  ti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 W  #  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|6  Q  7  y|59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59|5  t  t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t|!  W  #  Q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救主耶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罪人良友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寻我失丧者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罪人请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来俯伏主前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认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罪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@9|$  R  Ri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W|#  E  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 Q  7  y|59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59|5  t  ti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得赦。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当日主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权显在今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主言具安慰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我也不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W  #  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 W  !  u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 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Q  Wi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Q  Qi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你的过犯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不要再犯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罪。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昨日今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直到永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耶稣不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 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Q  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R  #  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!9|!  t  6  u|!9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天地纵   变   主却依    然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荣耀归主 名!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荣耀归主名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</a:t>
            </a:r>
            <a:endParaRPr lang="en-US" altLang="zh-CN" sz="33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$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 @  u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 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300" dirty="0">
                <a:ea typeface="黑体" panose="02010609060101010101" pitchFamily="49" charset="-122"/>
                <a:sym typeface="+mn-ea"/>
              </a:rPr>
              <a:t>天地纵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  </a:t>
            </a:r>
            <a:r>
              <a:rPr sz="3300" dirty="0">
                <a:ea typeface="黑体" panose="02010609060101010101" pitchFamily="49" charset="-122"/>
                <a:sym typeface="+mn-ea"/>
              </a:rPr>
              <a:t>变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300" dirty="0">
                <a:ea typeface="黑体" panose="02010609060101010101" pitchFamily="49" charset="-122"/>
                <a:sym typeface="+mn-ea"/>
              </a:rPr>
              <a:t>主却依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</a:t>
            </a:r>
            <a:r>
              <a:rPr sz="3300" dirty="0">
                <a:ea typeface="黑体" panose="02010609060101010101" pitchFamily="49" charset="-122"/>
                <a:sym typeface="+mn-ea"/>
              </a:rPr>
              <a:t>然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</a:t>
            </a:r>
            <a:r>
              <a:rPr sz="3300" dirty="0">
                <a:ea typeface="黑体" panose="02010609060101010101" pitchFamily="49" charset="-122"/>
                <a:sym typeface="+mn-ea"/>
              </a:rPr>
              <a:t>荣耀归主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 </a:t>
            </a:r>
            <a:r>
              <a:rPr sz="3300" dirty="0">
                <a:ea typeface="黑体" panose="02010609060101010101" pitchFamily="49" charset="-122"/>
                <a:sym typeface="+mn-ea"/>
              </a:rPr>
              <a:t>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sz="3300" dirty="0"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4490" y="-53975"/>
            <a:ext cx="1031684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永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不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改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变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37335" y="1767840"/>
            <a:ext cx="1022731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zccccZ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833495" y="2844165"/>
            <a:ext cx="826770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64160" y="3860800"/>
            <a:ext cx="11885295" cy="5340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7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5915" y="4865370"/>
            <a:ext cx="11356340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3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zcccccccZ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zccccccccZ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63295" y="691515"/>
            <a:ext cx="1022731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zccccZ                         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964305" y="5121910"/>
            <a:ext cx="292100" cy="598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endParaRPr lang="zh-CN" altLang="en-US"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4/4           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我知所信的是谁</a:t>
            </a:r>
            <a:endParaRPr lang="en-US" altLang="zh-CN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5910" y="1178560"/>
            <a:ext cx="12376785" cy="505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e|2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饶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riiw|1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堪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亦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妙。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并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且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够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sz="3600">
                <a:ea typeface="黑体" panose="02010609060101010101" pitchFamily="49" charset="-122"/>
                <a:sym typeface="+mn-ea"/>
              </a:rPr>
              <a:t>保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守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所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交</a:t>
            </a:r>
            <a:r>
              <a:rPr lang="en-US" sz="3600"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ea typeface="黑体" panose="02010609060101010101" pitchFamily="49" charset="-122"/>
                <a:sym typeface="+mn-ea"/>
              </a:rPr>
              <a:t>付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lang="zh-CN" sz="3600">
                <a:ea typeface="黑体" panose="02010609060101010101" pitchFamily="49" charset="-122"/>
                <a:sym typeface="+mn-ea"/>
              </a:rPr>
              <a:t>祂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的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ea typeface="黑体" panose="02010609060101010101" pitchFamily="49" charset="-122"/>
                <a:sym typeface="+mn-ea"/>
              </a:rPr>
              <a:t>都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全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备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直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到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那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日。</a:t>
            </a:r>
            <a:endParaRPr sz="3600"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1320" y="692150"/>
            <a:ext cx="103771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71320" y="1983740"/>
            <a:ext cx="10377170" cy="13093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文本框 13317"/>
          <p:cNvSpPr txBox="1"/>
          <p:nvPr/>
        </p:nvSpPr>
        <p:spPr>
          <a:xfrm>
            <a:off x="168275" y="819785"/>
            <a:ext cx="11932285" cy="5454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t  ti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 W  #  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|6  Q  7  y|59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59|5  t  t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t|!  W  #  Q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主昔在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曾显大能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医治人病苦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至今依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然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主言一出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忧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伤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@9|$  R  Ri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W|#  E  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 Q  7  y|59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59|5  t  ti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病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痛除。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当日妇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人一摸主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衣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即时得痊愈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今日因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W  #  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 W  !  u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 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Q  Wi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Q  Qi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ea typeface="黑体" panose="02010609060101010101" pitchFamily="49" charset="-122"/>
                <a:sym typeface="+mn-ea"/>
              </a:rPr>
              <a:t>接主恩典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300" dirty="0">
                <a:ea typeface="黑体" panose="02010609060101010101" pitchFamily="49" charset="-122"/>
                <a:sym typeface="+mn-ea"/>
              </a:rPr>
              <a:t>病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苦立除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去。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昨日今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直到永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耶稣不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 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Q  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R  #  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!9|!  t  6  u|!9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天地纵   变   主却依    然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荣耀归主 名!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荣耀归主名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</a:t>
            </a:r>
            <a:endParaRPr lang="en-US" altLang="zh-CN" sz="33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$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 @  u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 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300" dirty="0">
                <a:ea typeface="黑体" panose="02010609060101010101" pitchFamily="49" charset="-122"/>
                <a:sym typeface="+mn-ea"/>
              </a:rPr>
              <a:t>天地纵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  </a:t>
            </a:r>
            <a:r>
              <a:rPr sz="3300" dirty="0">
                <a:ea typeface="黑体" panose="02010609060101010101" pitchFamily="49" charset="-122"/>
                <a:sym typeface="+mn-ea"/>
              </a:rPr>
              <a:t>变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300" dirty="0">
                <a:ea typeface="黑体" panose="02010609060101010101" pitchFamily="49" charset="-122"/>
                <a:sym typeface="+mn-ea"/>
              </a:rPr>
              <a:t>主却依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</a:t>
            </a:r>
            <a:r>
              <a:rPr sz="3300" dirty="0">
                <a:ea typeface="黑体" panose="02010609060101010101" pitchFamily="49" charset="-122"/>
                <a:sym typeface="+mn-ea"/>
              </a:rPr>
              <a:t>然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</a:t>
            </a:r>
            <a:r>
              <a:rPr sz="3300" dirty="0">
                <a:ea typeface="黑体" panose="02010609060101010101" pitchFamily="49" charset="-122"/>
                <a:sym typeface="+mn-ea"/>
              </a:rPr>
              <a:t>荣耀归主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 </a:t>
            </a:r>
            <a:r>
              <a:rPr sz="3300" dirty="0">
                <a:ea typeface="黑体" panose="02010609060101010101" pitchFamily="49" charset="-122"/>
                <a:sym typeface="+mn-ea"/>
              </a:rPr>
              <a:t>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sz="3300" dirty="0"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4490" y="-53975"/>
            <a:ext cx="1031684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永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不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改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变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37335" y="1767840"/>
            <a:ext cx="1022731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zccccZ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833495" y="2844165"/>
            <a:ext cx="826770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64160" y="3860800"/>
            <a:ext cx="11885295" cy="5340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7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35915" y="4865370"/>
            <a:ext cx="11356340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3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zcccccccZ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zccccccccZ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63295" y="691515"/>
            <a:ext cx="1022731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zccccZ                         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964305" y="5121910"/>
            <a:ext cx="292100" cy="598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endParaRPr lang="zh-CN" altLang="en-US"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文本框 13317"/>
          <p:cNvSpPr txBox="1"/>
          <p:nvPr/>
        </p:nvSpPr>
        <p:spPr>
          <a:xfrm>
            <a:off x="168275" y="819785"/>
            <a:ext cx="11932285" cy="5454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t  ti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 W  #  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|6  Q  7  y|59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59|5  t  t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t|!  W  #  Q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主昔尝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以马忤斯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同走有门徒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今主偕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我一生路程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离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@9|$  R  Ri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W|#  E  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 Q  7  y|59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59|5  t  ti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寸步。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不久将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见主再显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现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得与主同在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还是昔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W  #  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 W  !  u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 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Q  Wi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Q  Qi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升天救主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从天再回 来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昨日今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直到永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耶稣不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 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Q  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R  #  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!9|!  t  6  u|!9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!9|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天地纵   变   主却依    然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荣耀归主 名! 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荣耀归主名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</a:t>
            </a:r>
            <a:endParaRPr lang="en-US" altLang="zh-CN" sz="33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E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@9|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$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  @  u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 </a:t>
            </a:r>
            <a:endParaRPr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300" dirty="0">
                <a:ea typeface="黑体" panose="02010609060101010101" pitchFamily="49" charset="-122"/>
                <a:sym typeface="+mn-ea"/>
              </a:rPr>
              <a:t>天地纵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  </a:t>
            </a:r>
            <a:r>
              <a:rPr sz="3300" dirty="0">
                <a:ea typeface="黑体" panose="02010609060101010101" pitchFamily="49" charset="-122"/>
                <a:sym typeface="+mn-ea"/>
              </a:rPr>
              <a:t>变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300" dirty="0">
                <a:ea typeface="黑体" panose="02010609060101010101" pitchFamily="49" charset="-122"/>
                <a:sym typeface="+mn-ea"/>
              </a:rPr>
              <a:t>主却依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</a:t>
            </a:r>
            <a:r>
              <a:rPr sz="3300" dirty="0">
                <a:ea typeface="黑体" panose="02010609060101010101" pitchFamily="49" charset="-122"/>
                <a:sym typeface="+mn-ea"/>
              </a:rPr>
              <a:t>然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</a:t>
            </a:r>
            <a:r>
              <a:rPr sz="3300" dirty="0">
                <a:ea typeface="黑体" panose="02010609060101010101" pitchFamily="49" charset="-122"/>
                <a:sym typeface="+mn-ea"/>
              </a:rPr>
              <a:t>荣耀归主</a:t>
            </a:r>
            <a:r>
              <a:rPr lang="en-US" sz="3300" dirty="0">
                <a:ea typeface="黑体" panose="02010609060101010101" pitchFamily="49" charset="-122"/>
                <a:sym typeface="+mn-ea"/>
              </a:rPr>
              <a:t>  </a:t>
            </a:r>
            <a:r>
              <a:rPr sz="3300" dirty="0">
                <a:ea typeface="黑体" panose="02010609060101010101" pitchFamily="49" charset="-122"/>
                <a:sym typeface="+mn-ea"/>
              </a:rPr>
              <a:t>名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sz="3300" dirty="0"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4490" y="-53975"/>
            <a:ext cx="1031684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永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不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改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变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37335" y="1767840"/>
            <a:ext cx="1022731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zccccZ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833495" y="2844165"/>
            <a:ext cx="826770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64160" y="3860800"/>
            <a:ext cx="11885295" cy="5340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7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5915" y="4865370"/>
            <a:ext cx="11356340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3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zcccccccZ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zccccccccZ    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63295" y="691515"/>
            <a:ext cx="1022731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zccccZ                         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  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964305" y="5121910"/>
            <a:ext cx="292100" cy="598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endParaRPr lang="zh-CN" altLang="en-US" sz="33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内容占位符 39"/>
          <p:cNvSpPr>
            <a:spLocks noGrp="1"/>
          </p:cNvSpPr>
          <p:nvPr>
            <p:ph idx="1"/>
          </p:nvPr>
        </p:nvSpPr>
        <p:spPr>
          <a:xfrm>
            <a:off x="1272982" y="118403"/>
            <a:ext cx="10225136" cy="6048672"/>
          </a:xfrm>
        </p:spPr>
        <p:txBody>
          <a:bodyPr>
            <a:noAutofit/>
          </a:bodyPr>
          <a:p>
            <a:pPr marL="0" indent="0"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None/>
            </a:pPr>
            <a:endParaRPr lang="en-US" altLang="zh-CN" sz="2000" kern="0" dirty="0">
              <a:effectLst/>
              <a:latin typeface="微软雅黑" panose="020B0503020204020204" charset="-122"/>
              <a:ea typeface="微软雅黑" panose="020B0503020204020204" charset="-122"/>
              <a:cs typeface="SimpMusic Base" panose="05060603040505090403" pitchFamily="18" charset="2"/>
            </a:endParaRPr>
          </a:p>
          <a:p>
            <a:pPr marL="0" indent="0"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None/>
            </a:pPr>
            <a:endParaRPr lang="en-US" altLang="zh-CN" sz="2000" kern="0" dirty="0">
              <a:effectLst/>
              <a:latin typeface="微软雅黑" panose="020B0503020204020204" charset="-122"/>
              <a:ea typeface="微软雅黑" panose="020B0503020204020204" charset="-122"/>
              <a:cs typeface="SimpMusic Base" panose="05060603040505090403" pitchFamily="18" charset="2"/>
            </a:endParaRPr>
          </a:p>
          <a:p>
            <a:pPr marL="0" indent="0"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kern="0" dirty="0">
                <a:effectLst/>
                <a:latin typeface="SimpMusic Base" panose="05060603040505090403" pitchFamily="18" charset="2"/>
                <a:ea typeface="宋体" panose="02010600030101010101" pitchFamily="2" charset="-122"/>
                <a:cs typeface="SimpMusic Base" panose="05060603040505090403" pitchFamily="18" charset="2"/>
              </a:rPr>
              <a:t> t  y  t  3  </a:t>
            </a:r>
            <a:r>
              <a:rPr lang="en-US" altLang="zh-CN" kern="0" dirty="0" err="1">
                <a:effectLst/>
                <a:latin typeface="SimpMusic Base" panose="05060603040505090403" pitchFamily="18" charset="2"/>
                <a:ea typeface="宋体" panose="02010600030101010101" pitchFamily="2" charset="-122"/>
                <a:cs typeface="SimpMusic Base" panose="05060603040505090403" pitchFamily="18" charset="2"/>
              </a:rPr>
              <a:t>q|w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宋体" panose="02010600030101010101" pitchFamily="2" charset="-122"/>
                <a:cs typeface="SimpMusic Base" panose="05060603040505090403" pitchFamily="18" charset="2"/>
              </a:rPr>
              <a:t> 3 39|r  t  y !  Q |595 p|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t  r  e  6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e |t 4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49 </a:t>
            </a:r>
            <a:endParaRPr lang="zh-CN" altLang="zh-CN" kern="100" dirty="0">
              <a:effectLst/>
              <a:latin typeface="SimpMusic Base" panose="05060603040505090403" pitchFamily="18" charset="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为何灰心常怨叹？为何黑影弥漫？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为何心灵觉孤单，</a:t>
            </a:r>
            <a:r>
              <a:rPr lang="en-US" altLang="zh-CN" b="1" dirty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endParaRPr lang="en-US" altLang="zh-CN" b="1" dirty="0">
              <a:effectLst/>
              <a:latin typeface="SimpMusic Base" panose="05060603040505090403" pitchFamily="18" charset="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13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r  e  w  5  t|393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t|!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u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W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i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Q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e|t 5 5    t|!  u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W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i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Q t|696 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  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endParaRPr lang="en-US" altLang="zh-CN" kern="0" dirty="0">
              <a:effectLst/>
              <a:latin typeface="SimpMusic Base" panose="05060603040505090403" pitchFamily="18" charset="2"/>
              <a:ea typeface="SimpMusic Base" panose="05060603040505090403" pitchFamily="18" charset="2"/>
              <a:cs typeface="SimpMusic Base" panose="05060603040505090403" pitchFamily="18" charset="2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甚至欲脱尘寰？耶稣是我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的良友，万福赐我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享受。</a:t>
            </a:r>
            <a:r>
              <a:rPr lang="en-US" altLang="zh-CN" b="1" dirty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endParaRPr lang="en-US" altLang="zh-CN" b="1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 marL="0" indent="0">
              <a:lnSpc>
                <a:spcPct val="13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y</a:t>
            </a: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|</a:t>
            </a:r>
            <a:r>
              <a:rPr lang="es-ES" altLang="zh-CN" dirty="0">
                <a:latin typeface="SimpMusic Base" panose="05060603040505090403" pitchFamily="18" charset="2"/>
              </a:rPr>
              <a:t>7 </a:t>
            </a:r>
            <a:r>
              <a:rPr lang="en-US" altLang="es-ES" dirty="0">
                <a:latin typeface="SimpMusic Base" panose="05060603040505090403" pitchFamily="18" charset="2"/>
              </a:rPr>
              <a:t> </a:t>
            </a:r>
            <a:r>
              <a:rPr lang="es-ES" altLang="zh-CN" dirty="0">
                <a:latin typeface="SimpMusic Base" panose="05060603040505090403" pitchFamily="18" charset="2"/>
              </a:rPr>
              <a:t>u u</a:t>
            </a:r>
            <a:r>
              <a:rPr lang="en-US" altLang="es-ES" dirty="0">
                <a:latin typeface="SimpMusic Base" panose="05060603040505090403" pitchFamily="18" charset="2"/>
              </a:rPr>
              <a:t>i</a:t>
            </a:r>
            <a:r>
              <a:rPr lang="es-ES" altLang="zh-CN" dirty="0">
                <a:latin typeface="SimpMusic Base" panose="05060603040505090403" pitchFamily="18" charset="2"/>
              </a:rPr>
              <a:t>y</a:t>
            </a:r>
            <a:r>
              <a:rPr lang="en-US" altLang="es-ES" dirty="0">
                <a:latin typeface="SimpMusic Base" panose="05060603040505090403" pitchFamily="18" charset="2"/>
              </a:rPr>
              <a:t> </a:t>
            </a:r>
            <a:r>
              <a:rPr lang="es-ES" altLang="zh-CN" dirty="0">
                <a:latin typeface="SimpMusic Base" panose="05060603040505090403" pitchFamily="18" charset="2"/>
              </a:rPr>
              <a:t>u|Q 5 5   </a:t>
            </a:r>
            <a:r>
              <a:rPr lang="en-US" altLang="es-ES" dirty="0">
                <a:latin typeface="SimpMusic Base" panose="05060603040505090403" pitchFamily="18" charset="2"/>
              </a:rPr>
              <a:t> </a:t>
            </a:r>
            <a:r>
              <a:rPr lang="es-ES" altLang="zh-CN" dirty="0">
                <a:latin typeface="SimpMusic Base" panose="05060603040505090403" pitchFamily="18" charset="2"/>
              </a:rPr>
              <a:t>d  d|5  y  5  y|59 5 </a:t>
            </a:r>
            <a:r>
              <a:rPr lang="en-US" altLang="es-ES" dirty="0">
                <a:latin typeface="SimpMusic Base" panose="05060603040505090403" pitchFamily="18" charset="2"/>
              </a:rPr>
              <a:t> </a:t>
            </a:r>
            <a:r>
              <a:rPr lang="es-ES" altLang="zh-CN" dirty="0">
                <a:latin typeface="SimpMusic Base" panose="05060603040505090403" pitchFamily="18" charset="2"/>
              </a:rPr>
              <a:t>t|</a:t>
            </a:r>
            <a:r>
              <a:rPr lang="fr-FR" altLang="zh-CN" dirty="0">
                <a:latin typeface="SimpMusic Base" panose="05060603040505090403" pitchFamily="18" charset="2"/>
              </a:rPr>
              <a:t>!  Q  !  Q |Q 1 1  </a:t>
            </a:r>
            <a:endParaRPr lang="en-US" altLang="zh-CN" dirty="0">
              <a:effectLst/>
              <a:latin typeface="SimpMusic Base" panose="05060603040505090403" pitchFamily="18" charset="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祂既看顾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小麻雀，深知我必蒙眷佑；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祂既看顾小麻雀，</a:t>
            </a:r>
            <a:endParaRPr lang="en-US" altLang="zh-CN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 marL="0" indent="0" algn="l">
              <a:lnSpc>
                <a:spcPct val="13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SimpMusic Base" panose="05060603040505090403" pitchFamily="18" charset="2"/>
              </a:rPr>
              <a:t>a  a</a:t>
            </a: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|</a:t>
            </a:r>
            <a:r>
              <a:rPr lang="en-US" altLang="zh-CN" dirty="0">
                <a:latin typeface="SimpMusic Base" panose="05060603040505090403" pitchFamily="18" charset="2"/>
              </a:rPr>
              <a:t>5  e  </a:t>
            </a:r>
            <a:r>
              <a:rPr lang="en-US" altLang="zh-CN" dirty="0" err="1">
                <a:latin typeface="SimpMusic Base" panose="05060603040505090403" pitchFamily="18" charset="2"/>
              </a:rPr>
              <a:t>e</a:t>
            </a:r>
            <a:r>
              <a:rPr lang="en-US" altLang="zh-CN" dirty="0">
                <a:latin typeface="SimpMusic Base" panose="05060603040505090403" pitchFamily="18" charset="2"/>
              </a:rPr>
              <a:t>  2|19 1  t|5  u  @  </a:t>
            </a:r>
            <a:r>
              <a:rPr lang="en-US" altLang="zh-CN" dirty="0" err="1">
                <a:latin typeface="SimpMusic Base" panose="05060603040505090403" pitchFamily="18" charset="2"/>
              </a:rPr>
              <a:t>t|t</a:t>
            </a:r>
            <a:r>
              <a:rPr lang="en-US" altLang="zh-CN" dirty="0">
                <a:latin typeface="SimpMusic Base" panose="05060603040505090403" pitchFamily="18" charset="2"/>
              </a:rPr>
              <a:t>  !  !</a:t>
            </a:r>
            <a:r>
              <a:rPr lang="en-US" altLang="zh-CN" dirty="0">
                <a:solidFill>
                  <a:srgbClr val="0000FF"/>
                </a:solidFill>
                <a:latin typeface="SimpMusic Base" panose="05060603040505090403" pitchFamily="18" charset="2"/>
              </a:rPr>
              <a:t>  </a:t>
            </a:r>
            <a:r>
              <a:rPr lang="en-US" altLang="zh-CN" dirty="0">
                <a:latin typeface="SimpMusic Base" panose="05060603040505090403" pitchFamily="18" charset="2"/>
              </a:rPr>
              <a:t>t |5 u  @  t|#9 # </a:t>
            </a:r>
            <a:endParaRPr lang="en-US" altLang="zh-CN" dirty="0">
              <a:effectLst/>
              <a:latin typeface="SimpMusic Base" panose="05060603040505090403" pitchFamily="18" charset="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深知我必蒙眷佑。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我唱因我得自由，我唱因我无忧；</a:t>
            </a:r>
            <a:endParaRPr lang="en-US" altLang="zh-CN" b="1" dirty="0">
              <a:effectLst/>
              <a:latin typeface="SimpMusic Base" panose="05060603040505090403" pitchFamily="18" charset="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13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A 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 A|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!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 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Q</a:t>
            </a:r>
            <a:r>
              <a:rPr lang="en-US" altLang="pt-BR" dirty="0">
                <a:latin typeface="SimpMusic Base" panose="05060603040505090403" pitchFamily="18" charset="2"/>
              </a:rPr>
              <a:t>  </a:t>
            </a:r>
            <a:r>
              <a:rPr lang="pt-BR" altLang="zh-CN" dirty="0">
                <a:latin typeface="SimpMusic Base" panose="05060603040505090403" pitchFamily="18" charset="2"/>
              </a:rPr>
              <a:t>  !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  Q|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Q </a:t>
            </a:r>
            <a:r>
              <a:rPr lang="en-US" altLang="pt-BR" dirty="0">
                <a:latin typeface="SimpMusic Base" panose="05060603040505090403" pitchFamily="18" charset="2"/>
              </a:rPr>
              <a:t>  </a:t>
            </a:r>
            <a:r>
              <a:rPr lang="pt-BR" altLang="zh-CN" dirty="0">
                <a:latin typeface="SimpMusic Base" panose="05060603040505090403" pitchFamily="18" charset="2"/>
              </a:rPr>
              <a:t>1 </a:t>
            </a:r>
            <a:r>
              <a:rPr lang="en-US" altLang="pt-BR" dirty="0">
                <a:latin typeface="SimpMusic Base" panose="05060603040505090403" pitchFamily="18" charset="2"/>
              </a:rPr>
              <a:t>  </a:t>
            </a:r>
            <a:r>
              <a:rPr lang="pt-BR" altLang="zh-CN" dirty="0">
                <a:latin typeface="SimpMusic Base" panose="05060603040505090403" pitchFamily="18" charset="2"/>
              </a:rPr>
              <a:t> 1 </a:t>
            </a:r>
            <a:r>
              <a:rPr lang="en-US" altLang="pt-BR" dirty="0">
                <a:latin typeface="SimpMusic Base" panose="05060603040505090403" pitchFamily="18" charset="2"/>
              </a:rPr>
              <a:t>  </a:t>
            </a:r>
            <a:r>
              <a:rPr lang="pt-BR" altLang="zh-CN" dirty="0">
                <a:latin typeface="SimpMusic Base" panose="05060603040505090403" pitchFamily="18" charset="2"/>
              </a:rPr>
              <a:t>a 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 a|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5 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 e  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e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  2|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1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9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 1 </a:t>
            </a:r>
            <a:r>
              <a:rPr lang="en-US" altLang="pt-BR" dirty="0">
                <a:latin typeface="SimpMusic Base" panose="05060603040505090403" pitchFamily="18" charset="2"/>
              </a:rPr>
              <a:t> </a:t>
            </a:r>
            <a:r>
              <a:rPr lang="pt-BR" altLang="zh-CN" dirty="0">
                <a:latin typeface="SimpMusic Base" panose="05060603040505090403" pitchFamily="18" charset="2"/>
              </a:rPr>
              <a:t>p </a:t>
            </a:r>
            <a:r>
              <a:rPr lang="en-US" altLang="zh-CN" dirty="0">
                <a:latin typeface="SimpMusic Base" panose="05060603040505090403" pitchFamily="18" charset="2"/>
              </a:rPr>
              <a:t>\</a:t>
            </a:r>
            <a:endParaRPr lang="en-US" altLang="zh-CN" dirty="0">
              <a:effectLst/>
              <a:latin typeface="SimpMusic Base" panose="05060603040505090403" pitchFamily="18" charset="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我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救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主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既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看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顾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麻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雀，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深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知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我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必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蒙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眷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佑。</a:t>
            </a:r>
            <a:endParaRPr lang="en-US" altLang="zh-CN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720242" y="62245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zcccccZ</a:t>
            </a:r>
            <a:endParaRPr lang="zh-CN" altLang="en-US" sz="1600" b="1" dirty="0"/>
          </a:p>
        </p:txBody>
      </p:sp>
      <p:sp>
        <p:nvSpPr>
          <p:cNvPr id="22" name="文本框 21"/>
          <p:cNvSpPr txBox="1"/>
          <p:nvPr/>
        </p:nvSpPr>
        <p:spPr>
          <a:xfrm>
            <a:off x="6717442" y="62245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zcccccZ</a:t>
            </a:r>
            <a:endParaRPr lang="zh-CN" altLang="en-US" sz="1600" b="1" dirty="0"/>
          </a:p>
        </p:txBody>
      </p:sp>
      <p:sp>
        <p:nvSpPr>
          <p:cNvPr id="23" name="文本框 22"/>
          <p:cNvSpPr txBox="1"/>
          <p:nvPr/>
        </p:nvSpPr>
        <p:spPr>
          <a:xfrm>
            <a:off x="10288682" y="62245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zcccccZ</a:t>
            </a:r>
            <a:endParaRPr lang="zh-CN" altLang="en-US" sz="1600" b="1" dirty="0"/>
          </a:p>
        </p:txBody>
      </p:sp>
      <p:sp>
        <p:nvSpPr>
          <p:cNvPr id="24" name="文本框 23"/>
          <p:cNvSpPr txBox="1"/>
          <p:nvPr/>
        </p:nvSpPr>
        <p:spPr>
          <a:xfrm>
            <a:off x="3431317" y="1773714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zccccccZ</a:t>
            </a:r>
            <a:endParaRPr lang="zh-CN" altLang="en-US" sz="1600" b="1" dirty="0"/>
          </a:p>
        </p:txBody>
      </p:sp>
      <p:sp>
        <p:nvSpPr>
          <p:cNvPr id="25" name="文本框 24"/>
          <p:cNvSpPr txBox="1"/>
          <p:nvPr/>
        </p:nvSpPr>
        <p:spPr>
          <a:xfrm>
            <a:off x="6787292" y="1773714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26" name="文本框 25"/>
          <p:cNvSpPr txBox="1"/>
          <p:nvPr/>
        </p:nvSpPr>
        <p:spPr>
          <a:xfrm>
            <a:off x="5447442" y="1773714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27" name="文本框 26"/>
          <p:cNvSpPr txBox="1"/>
          <p:nvPr/>
        </p:nvSpPr>
        <p:spPr>
          <a:xfrm>
            <a:off x="8903747" y="1773714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28" name="文本框 27"/>
          <p:cNvSpPr txBox="1"/>
          <p:nvPr/>
        </p:nvSpPr>
        <p:spPr>
          <a:xfrm>
            <a:off x="9963785" y="1773555"/>
            <a:ext cx="91186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zcccccccZ</a:t>
            </a:r>
            <a:endParaRPr lang="zh-CN" altLang="en-US" sz="1600" b="1" dirty="0"/>
          </a:p>
        </p:txBody>
      </p:sp>
      <p:sp>
        <p:nvSpPr>
          <p:cNvPr id="29" name="文本框 28"/>
          <p:cNvSpPr txBox="1"/>
          <p:nvPr/>
        </p:nvSpPr>
        <p:spPr>
          <a:xfrm>
            <a:off x="3861847" y="297703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30" name="文本框 29"/>
          <p:cNvSpPr txBox="1"/>
          <p:nvPr/>
        </p:nvSpPr>
        <p:spPr>
          <a:xfrm>
            <a:off x="2553747" y="299735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31" name="文本框 30"/>
          <p:cNvSpPr txBox="1"/>
          <p:nvPr/>
        </p:nvSpPr>
        <p:spPr>
          <a:xfrm>
            <a:off x="7237095" y="2976880"/>
            <a:ext cx="974725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zcccccccZ</a:t>
            </a:r>
            <a:endParaRPr lang="zh-CN" altLang="en-US" sz="1600" b="1" dirty="0"/>
          </a:p>
        </p:txBody>
      </p:sp>
      <p:sp>
        <p:nvSpPr>
          <p:cNvPr id="32" name="文本框 31"/>
          <p:cNvSpPr txBox="1"/>
          <p:nvPr/>
        </p:nvSpPr>
        <p:spPr>
          <a:xfrm>
            <a:off x="10560462" y="297703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33" name="文本框 32"/>
          <p:cNvSpPr txBox="1"/>
          <p:nvPr/>
        </p:nvSpPr>
        <p:spPr>
          <a:xfrm>
            <a:off x="3845560" y="4196715"/>
            <a:ext cx="807085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zccccccccZ</a:t>
            </a:r>
            <a:endParaRPr lang="zh-CN" altLang="en-US" sz="1600" b="1" dirty="0"/>
          </a:p>
        </p:txBody>
      </p:sp>
      <p:sp>
        <p:nvSpPr>
          <p:cNvPr id="34" name="文本框 33"/>
          <p:cNvSpPr txBox="1"/>
          <p:nvPr/>
        </p:nvSpPr>
        <p:spPr>
          <a:xfrm>
            <a:off x="7247890" y="4180205"/>
            <a:ext cx="807085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zcccccZ</a:t>
            </a:r>
            <a:endParaRPr lang="zh-CN" altLang="en-US" sz="1600" b="1" dirty="0"/>
          </a:p>
        </p:txBody>
      </p:sp>
      <p:sp>
        <p:nvSpPr>
          <p:cNvPr id="35" name="文本框 34"/>
          <p:cNvSpPr txBox="1"/>
          <p:nvPr/>
        </p:nvSpPr>
        <p:spPr>
          <a:xfrm>
            <a:off x="10056495" y="4180205"/>
            <a:ext cx="807085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zccccccccZ</a:t>
            </a:r>
            <a:endParaRPr lang="zh-CN" altLang="en-US" sz="1600" b="1" dirty="0"/>
          </a:p>
        </p:txBody>
      </p:sp>
      <p:sp>
        <p:nvSpPr>
          <p:cNvPr id="36" name="文本框 35"/>
          <p:cNvSpPr txBox="1"/>
          <p:nvPr/>
        </p:nvSpPr>
        <p:spPr>
          <a:xfrm>
            <a:off x="5120640" y="5400040"/>
            <a:ext cx="125603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zcccccccccZ</a:t>
            </a:r>
            <a:endParaRPr lang="zh-CN" altLang="en-US" sz="1600" b="1" dirty="0"/>
          </a:p>
        </p:txBody>
      </p:sp>
      <p:sp>
        <p:nvSpPr>
          <p:cNvPr id="37" name="文本框 36"/>
          <p:cNvSpPr txBox="1"/>
          <p:nvPr/>
        </p:nvSpPr>
        <p:spPr>
          <a:xfrm>
            <a:off x="9247505" y="5398135"/>
            <a:ext cx="112141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zcccccccccccZ</a:t>
            </a:r>
            <a:endParaRPr lang="zh-CN" altLang="en-US" sz="1600" b="1" dirty="0"/>
          </a:p>
        </p:txBody>
      </p:sp>
      <p:sp>
        <p:nvSpPr>
          <p:cNvPr id="41" name="文本框 40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2-1</a:t>
            </a:r>
            <a:endParaRPr lang="en-US" altLang="zh-CN" sz="3200" dirty="0"/>
          </a:p>
        </p:txBody>
      </p:sp>
      <p:sp>
        <p:nvSpPr>
          <p:cNvPr id="3" name="内容占位符 2"/>
          <p:cNvSpPr>
            <a:spLocks noGrp="1"/>
          </p:cNvSpPr>
          <p:nvPr/>
        </p:nvSpPr>
        <p:spPr>
          <a:xfrm>
            <a:off x="1416685" y="189865"/>
            <a:ext cx="10225405" cy="6134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1=</a:t>
            </a:r>
            <a:r>
              <a:rPr lang="en-US" altLang="zh-CN" baseline="300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b</a:t>
            </a:r>
            <a:r>
              <a:rPr lang="en-US" altLang="zh-CN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D</a:t>
            </a:r>
            <a:r>
              <a:rPr lang="en-US" altLang="zh-CN" sz="2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en-US" altLang="zh-CN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6/8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 </a:t>
            </a:r>
            <a:r>
              <a:rPr lang="en-US" altLang="zh-CN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祂看顾麻雀</a:t>
            </a:r>
            <a:endParaRPr lang="zh-CN" altLang="en-US" sz="36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内容占位符 39"/>
          <p:cNvSpPr>
            <a:spLocks noGrp="1"/>
          </p:cNvSpPr>
          <p:nvPr>
            <p:ph idx="1"/>
          </p:nvPr>
        </p:nvSpPr>
        <p:spPr>
          <a:xfrm>
            <a:off x="1272982" y="118403"/>
            <a:ext cx="10225136" cy="6048672"/>
          </a:xfrm>
        </p:spPr>
        <p:txBody>
          <a:bodyPr>
            <a:noAutofit/>
          </a:bodyPr>
          <a:p>
            <a:pPr marL="0" indent="0"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None/>
            </a:pPr>
            <a:endParaRPr lang="en-US" altLang="zh-CN" sz="2000" kern="0" dirty="0">
              <a:effectLst/>
              <a:latin typeface="微软雅黑" panose="020B0503020204020204" charset="-122"/>
              <a:ea typeface="微软雅黑" panose="020B0503020204020204" charset="-122"/>
              <a:cs typeface="SimpMusic Base" panose="05060603040505090403" pitchFamily="18" charset="2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None/>
            </a:pPr>
            <a:endParaRPr lang="en-US" altLang="zh-CN" sz="2000" kern="0" dirty="0">
              <a:effectLst/>
              <a:latin typeface="微软雅黑" panose="020B0503020204020204" charset="-122"/>
              <a:ea typeface="微软雅黑" panose="020B0503020204020204" charset="-122"/>
              <a:cs typeface="SimpMusic Base" panose="05060603040505090403" pitchFamily="18" charset="2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kern="0" dirty="0">
                <a:effectLst/>
                <a:latin typeface="SimpMusic Base" panose="05060603040505090403" pitchFamily="18" charset="2"/>
                <a:ea typeface="宋体" panose="02010600030101010101" pitchFamily="2" charset="-122"/>
                <a:cs typeface="SimpMusic Base" panose="05060603040505090403" pitchFamily="18" charset="2"/>
              </a:rPr>
              <a:t> t  y  t  3  </a:t>
            </a:r>
            <a:r>
              <a:rPr lang="en-US" altLang="zh-CN" kern="0" dirty="0" err="1">
                <a:effectLst/>
                <a:latin typeface="SimpMusic Base" panose="05060603040505090403" pitchFamily="18" charset="2"/>
                <a:ea typeface="宋体" panose="02010600030101010101" pitchFamily="2" charset="-122"/>
                <a:cs typeface="SimpMusic Base" panose="05060603040505090403" pitchFamily="18" charset="2"/>
              </a:rPr>
              <a:t>q|w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宋体" panose="02010600030101010101" pitchFamily="2" charset="-122"/>
                <a:cs typeface="SimpMusic Base" panose="05060603040505090403" pitchFamily="18" charset="2"/>
              </a:rPr>
              <a:t> 3 39|r  t  y !  Q |595 p|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t  r  e  6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e |t 4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49 </a:t>
            </a:r>
            <a:endParaRPr lang="zh-CN" altLang="zh-CN" kern="100" dirty="0">
              <a:effectLst/>
              <a:latin typeface="SimpMusic Base" panose="05060603040505090403" pitchFamily="18" charset="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我听救主温柔声：除去你心忧情。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安息主怀多恬静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en-US" altLang="zh-CN" b="1" dirty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endParaRPr lang="en-US" altLang="zh-CN" b="1" dirty="0">
              <a:effectLst/>
              <a:latin typeface="SimpMusic Base" panose="05060603040505090403" pitchFamily="18" charset="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13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r  e  w  5  t|393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t|!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u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W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i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Q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e|t 5 5    t|!  u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W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i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Q t|696  </a:t>
            </a:r>
            <a:r>
              <a:rPr lang="en-US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   </a:t>
            </a:r>
            <a:r>
              <a:rPr lang="zh-CN" altLang="zh-CN" kern="0" dirty="0">
                <a:effectLst/>
                <a:latin typeface="SimpMusic Base" panose="05060603040505090403" pitchFamily="18" charset="2"/>
                <a:ea typeface="SimpMusic Base" panose="05060603040505090403" pitchFamily="18" charset="2"/>
                <a:cs typeface="SimpMusic Base" panose="05060603040505090403" pitchFamily="18" charset="2"/>
              </a:rPr>
              <a:t> </a:t>
            </a:r>
            <a:endParaRPr lang="en-US" altLang="zh-CN" kern="0" dirty="0">
              <a:effectLst/>
              <a:latin typeface="SimpMusic Base" panose="05060603040505090403" pitchFamily="18" charset="2"/>
              <a:ea typeface="SimpMusic Base" panose="05060603040505090403" pitchFamily="18" charset="2"/>
              <a:cs typeface="SimpMusic Base" panose="05060603040505090403" pitchFamily="18" charset="2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毫无疑惧颤惊；</a:t>
            </a:r>
            <a:r>
              <a:rPr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有主引领</a:t>
            </a:r>
            <a:r>
              <a:rPr 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</a:t>
            </a:r>
            <a:r>
              <a:rPr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在前头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，步步跟随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祂走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en-US" altLang="zh-CN" b="1" dirty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endParaRPr lang="en-US" altLang="zh-CN" b="1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 marL="0" indent="0">
              <a:lnSpc>
                <a:spcPct val="13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y</a:t>
            </a: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|</a:t>
            </a:r>
            <a:r>
              <a:rPr lang="es-ES" altLang="zh-CN" dirty="0">
                <a:latin typeface="SimpMusic Base" panose="05060603040505090403" pitchFamily="18" charset="2"/>
              </a:rPr>
              <a:t>7 </a:t>
            </a:r>
            <a:r>
              <a:rPr lang="en-US" altLang="es-ES" dirty="0">
                <a:latin typeface="SimpMusic Base" panose="05060603040505090403" pitchFamily="18" charset="2"/>
              </a:rPr>
              <a:t> </a:t>
            </a:r>
            <a:r>
              <a:rPr lang="es-ES" altLang="zh-CN" dirty="0">
                <a:latin typeface="SimpMusic Base" panose="05060603040505090403" pitchFamily="18" charset="2"/>
              </a:rPr>
              <a:t>u u</a:t>
            </a:r>
            <a:r>
              <a:rPr lang="en-US" altLang="es-ES" dirty="0">
                <a:latin typeface="SimpMusic Base" panose="05060603040505090403" pitchFamily="18" charset="2"/>
              </a:rPr>
              <a:t>i</a:t>
            </a:r>
            <a:r>
              <a:rPr lang="es-ES" altLang="zh-CN" dirty="0">
                <a:latin typeface="SimpMusic Base" panose="05060603040505090403" pitchFamily="18" charset="2"/>
              </a:rPr>
              <a:t>y</a:t>
            </a:r>
            <a:r>
              <a:rPr lang="en-US" altLang="es-ES" dirty="0">
                <a:latin typeface="SimpMusic Base" panose="05060603040505090403" pitchFamily="18" charset="2"/>
              </a:rPr>
              <a:t> </a:t>
            </a:r>
            <a:r>
              <a:rPr lang="es-ES" altLang="zh-CN" dirty="0">
                <a:latin typeface="SimpMusic Base" panose="05060603040505090403" pitchFamily="18" charset="2"/>
              </a:rPr>
              <a:t>u|Q 5 5   </a:t>
            </a:r>
            <a:r>
              <a:rPr lang="en-US" altLang="es-ES" dirty="0">
                <a:latin typeface="SimpMusic Base" panose="05060603040505090403" pitchFamily="18" charset="2"/>
              </a:rPr>
              <a:t> </a:t>
            </a:r>
            <a:r>
              <a:rPr lang="es-ES" altLang="zh-CN" dirty="0">
                <a:latin typeface="SimpMusic Base" panose="05060603040505090403" pitchFamily="18" charset="2"/>
              </a:rPr>
              <a:t>d  d|5  y  5  y|59 5 </a:t>
            </a:r>
            <a:r>
              <a:rPr lang="en-US" altLang="es-ES" dirty="0">
                <a:latin typeface="SimpMusic Base" panose="05060603040505090403" pitchFamily="18" charset="2"/>
              </a:rPr>
              <a:t> </a:t>
            </a:r>
            <a:r>
              <a:rPr lang="es-ES" altLang="zh-CN" dirty="0">
                <a:latin typeface="SimpMusic Base" panose="05060603040505090403" pitchFamily="18" charset="2"/>
              </a:rPr>
              <a:t>t|</a:t>
            </a:r>
            <a:r>
              <a:rPr lang="fr-FR" altLang="zh-CN" dirty="0">
                <a:latin typeface="SimpMusic Base" panose="05060603040505090403" pitchFamily="18" charset="2"/>
              </a:rPr>
              <a:t>!  Q  !  Q |Q 1 1  </a:t>
            </a:r>
            <a:endParaRPr lang="en-US" altLang="zh-CN" dirty="0">
              <a:effectLst/>
              <a:latin typeface="SimpMusic Base" panose="05060603040505090403" pitchFamily="18" charset="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祂既看顾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小麻雀，深知我必蒙眷佑；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祂既看顾小麻雀，</a:t>
            </a:r>
            <a:endParaRPr lang="en-US" altLang="zh-CN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 marL="0" indent="0" algn="l">
              <a:lnSpc>
                <a:spcPct val="13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SimpMusic Base" panose="05060603040505090403" pitchFamily="18" charset="2"/>
              </a:rPr>
              <a:t>a  a</a:t>
            </a: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</a:rPr>
              <a:t>|</a:t>
            </a:r>
            <a:r>
              <a:rPr lang="en-US" altLang="zh-CN" dirty="0">
                <a:latin typeface="SimpMusic Base" panose="05060603040505090403" pitchFamily="18" charset="2"/>
              </a:rPr>
              <a:t>5  e  </a:t>
            </a:r>
            <a:r>
              <a:rPr lang="en-US" altLang="zh-CN" dirty="0" err="1">
                <a:latin typeface="SimpMusic Base" panose="05060603040505090403" pitchFamily="18" charset="2"/>
              </a:rPr>
              <a:t>e</a:t>
            </a:r>
            <a:r>
              <a:rPr lang="en-US" altLang="zh-CN" dirty="0">
                <a:latin typeface="SimpMusic Base" panose="05060603040505090403" pitchFamily="18" charset="2"/>
              </a:rPr>
              <a:t>  2|19 1  t|5  u  @  </a:t>
            </a:r>
            <a:r>
              <a:rPr lang="en-US" altLang="zh-CN" dirty="0" err="1">
                <a:latin typeface="SimpMusic Base" panose="05060603040505090403" pitchFamily="18" charset="2"/>
              </a:rPr>
              <a:t>t|t</a:t>
            </a:r>
            <a:r>
              <a:rPr lang="en-US" altLang="zh-CN" dirty="0">
                <a:latin typeface="SimpMusic Base" panose="05060603040505090403" pitchFamily="18" charset="2"/>
              </a:rPr>
              <a:t>  !  !</a:t>
            </a:r>
            <a:r>
              <a:rPr lang="en-US" altLang="zh-CN" dirty="0">
                <a:solidFill>
                  <a:srgbClr val="0000FF"/>
                </a:solidFill>
                <a:latin typeface="SimpMusic Base" panose="05060603040505090403" pitchFamily="18" charset="2"/>
              </a:rPr>
              <a:t>  </a:t>
            </a:r>
            <a:r>
              <a:rPr lang="en-US" altLang="zh-CN" dirty="0">
                <a:latin typeface="SimpMusic Base" panose="05060603040505090403" pitchFamily="18" charset="2"/>
              </a:rPr>
              <a:t>t |5 u  @  t|#9 # </a:t>
            </a:r>
            <a:endParaRPr lang="en-US" altLang="zh-CN" dirty="0">
              <a:effectLst/>
              <a:latin typeface="SimpMusic Base" panose="05060603040505090403" pitchFamily="18" charset="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深知我必蒙眷佑。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我唱因我得自由，我唱因我无忧；</a:t>
            </a:r>
            <a:endParaRPr lang="en-US" altLang="zh-CN" b="1" dirty="0">
              <a:effectLst/>
              <a:latin typeface="SimpMusic Base" panose="05060603040505090403" pitchFamily="18" charset="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13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b="1" dirty="0">
                <a:effectLst/>
                <a:latin typeface="SimpMusic Base" panose="05060603040505090403" pitchFamily="18" charset="2"/>
                <a:ea typeface="等线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A 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 A|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!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Q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  !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  Q|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Q 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1 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 1 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a 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 a|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5 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 e  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e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  2|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1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9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 1 </a:t>
            </a:r>
            <a:r>
              <a:rPr lang="en-US" altLang="pt-BR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pt-BR" altLang="zh-CN" dirty="0">
                <a:latin typeface="SimpMusic Base" panose="05060603040505090403" pitchFamily="18" charset="2"/>
                <a:sym typeface="+mn-ea"/>
              </a:rPr>
              <a:t>p </a:t>
            </a:r>
            <a:r>
              <a:rPr lang="en-US" altLang="zh-CN" dirty="0">
                <a:latin typeface="SimpMusic Base" panose="05060603040505090403" pitchFamily="18" charset="2"/>
                <a:sym typeface="+mn-ea"/>
              </a:rPr>
              <a:t>\</a:t>
            </a:r>
            <a:endParaRPr lang="en-US" altLang="zh-CN" dirty="0">
              <a:effectLst/>
              <a:latin typeface="SimpMusic Base" panose="05060603040505090403" pitchFamily="18" charset="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我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救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主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既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看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顾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麻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雀，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深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知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我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必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蒙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眷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佑。</a:t>
            </a:r>
            <a:endParaRPr lang="en-US" altLang="zh-CN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720242" y="62245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zcccccZ</a:t>
            </a:r>
            <a:endParaRPr lang="zh-CN" altLang="en-US" sz="1600" b="1" dirty="0"/>
          </a:p>
        </p:txBody>
      </p:sp>
      <p:sp>
        <p:nvSpPr>
          <p:cNvPr id="22" name="文本框 21"/>
          <p:cNvSpPr txBox="1"/>
          <p:nvPr/>
        </p:nvSpPr>
        <p:spPr>
          <a:xfrm>
            <a:off x="6717442" y="62245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zcccccZ</a:t>
            </a:r>
            <a:endParaRPr lang="zh-CN" altLang="en-US" sz="1600" b="1" dirty="0"/>
          </a:p>
        </p:txBody>
      </p:sp>
      <p:sp>
        <p:nvSpPr>
          <p:cNvPr id="23" name="文本框 22"/>
          <p:cNvSpPr txBox="1"/>
          <p:nvPr/>
        </p:nvSpPr>
        <p:spPr>
          <a:xfrm>
            <a:off x="10288682" y="62245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zcccccZ</a:t>
            </a:r>
            <a:endParaRPr lang="zh-CN" altLang="en-US" sz="1600" b="1" dirty="0"/>
          </a:p>
        </p:txBody>
      </p:sp>
      <p:sp>
        <p:nvSpPr>
          <p:cNvPr id="24" name="文本框 23"/>
          <p:cNvSpPr txBox="1"/>
          <p:nvPr/>
        </p:nvSpPr>
        <p:spPr>
          <a:xfrm>
            <a:off x="3431317" y="1773714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zccccccZ</a:t>
            </a:r>
            <a:endParaRPr lang="zh-CN" altLang="en-US" sz="1600" b="1" dirty="0"/>
          </a:p>
        </p:txBody>
      </p:sp>
      <p:sp>
        <p:nvSpPr>
          <p:cNvPr id="25" name="文本框 24"/>
          <p:cNvSpPr txBox="1"/>
          <p:nvPr/>
        </p:nvSpPr>
        <p:spPr>
          <a:xfrm>
            <a:off x="6787292" y="1773714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26" name="文本框 25"/>
          <p:cNvSpPr txBox="1"/>
          <p:nvPr/>
        </p:nvSpPr>
        <p:spPr>
          <a:xfrm>
            <a:off x="5447442" y="1773714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27" name="文本框 26"/>
          <p:cNvSpPr txBox="1"/>
          <p:nvPr/>
        </p:nvSpPr>
        <p:spPr>
          <a:xfrm>
            <a:off x="8903747" y="1773714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28" name="文本框 27"/>
          <p:cNvSpPr txBox="1"/>
          <p:nvPr/>
        </p:nvSpPr>
        <p:spPr>
          <a:xfrm>
            <a:off x="9963785" y="1773555"/>
            <a:ext cx="91186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zcccccccZ</a:t>
            </a:r>
            <a:endParaRPr lang="zh-CN" altLang="en-US" sz="1600" b="1" dirty="0"/>
          </a:p>
        </p:txBody>
      </p:sp>
      <p:sp>
        <p:nvSpPr>
          <p:cNvPr id="29" name="文本框 28"/>
          <p:cNvSpPr txBox="1"/>
          <p:nvPr/>
        </p:nvSpPr>
        <p:spPr>
          <a:xfrm>
            <a:off x="3861847" y="297703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30" name="文本框 29"/>
          <p:cNvSpPr txBox="1"/>
          <p:nvPr/>
        </p:nvSpPr>
        <p:spPr>
          <a:xfrm>
            <a:off x="2553747" y="299735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31" name="文本框 30"/>
          <p:cNvSpPr txBox="1"/>
          <p:nvPr/>
        </p:nvSpPr>
        <p:spPr>
          <a:xfrm>
            <a:off x="7237095" y="2976880"/>
            <a:ext cx="974725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zcccccccZ</a:t>
            </a:r>
            <a:endParaRPr lang="zh-CN" altLang="en-US" sz="1600" b="1" dirty="0"/>
          </a:p>
        </p:txBody>
      </p:sp>
      <p:sp>
        <p:nvSpPr>
          <p:cNvPr id="32" name="文本框 31"/>
          <p:cNvSpPr txBox="1"/>
          <p:nvPr/>
        </p:nvSpPr>
        <p:spPr>
          <a:xfrm>
            <a:off x="10560462" y="2977039"/>
            <a:ext cx="72008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zccccZ</a:t>
            </a:r>
            <a:endParaRPr lang="zh-CN" altLang="en-US" sz="1600" b="1" dirty="0"/>
          </a:p>
        </p:txBody>
      </p:sp>
      <p:sp>
        <p:nvSpPr>
          <p:cNvPr id="33" name="文本框 32"/>
          <p:cNvSpPr txBox="1"/>
          <p:nvPr/>
        </p:nvSpPr>
        <p:spPr>
          <a:xfrm>
            <a:off x="3845560" y="4196715"/>
            <a:ext cx="807085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zccccccccZ</a:t>
            </a:r>
            <a:endParaRPr lang="zh-CN" altLang="en-US" sz="1600" b="1" dirty="0"/>
          </a:p>
        </p:txBody>
      </p:sp>
      <p:sp>
        <p:nvSpPr>
          <p:cNvPr id="34" name="文本框 33"/>
          <p:cNvSpPr txBox="1"/>
          <p:nvPr/>
        </p:nvSpPr>
        <p:spPr>
          <a:xfrm>
            <a:off x="7247890" y="4180205"/>
            <a:ext cx="807085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zcccccZ</a:t>
            </a:r>
            <a:endParaRPr lang="zh-CN" altLang="en-US" sz="1600" b="1" dirty="0"/>
          </a:p>
        </p:txBody>
      </p:sp>
      <p:sp>
        <p:nvSpPr>
          <p:cNvPr id="35" name="文本框 34"/>
          <p:cNvSpPr txBox="1"/>
          <p:nvPr/>
        </p:nvSpPr>
        <p:spPr>
          <a:xfrm>
            <a:off x="10056495" y="4180205"/>
            <a:ext cx="807085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zccccccccZ</a:t>
            </a:r>
            <a:endParaRPr lang="zh-CN" altLang="en-US" sz="1600" b="1" dirty="0"/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2-2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120640" y="5400040"/>
            <a:ext cx="125603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zcccccccccZ</a:t>
            </a:r>
            <a:endParaRPr lang="zh-CN" altLang="en-US" sz="1600" b="1" dirty="0"/>
          </a:p>
        </p:txBody>
      </p:sp>
      <p:sp>
        <p:nvSpPr>
          <p:cNvPr id="3" name="文本框 2"/>
          <p:cNvSpPr txBox="1"/>
          <p:nvPr/>
        </p:nvSpPr>
        <p:spPr>
          <a:xfrm>
            <a:off x="9247505" y="5398135"/>
            <a:ext cx="1121410" cy="3371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600" b="1" dirty="0" err="1">
                <a:latin typeface="SimpMusic Accent" panose="05060603040505090403" pitchFamily="18" charset="2"/>
              </a:rPr>
              <a:t>zcccccccccccZ</a:t>
            </a:r>
            <a:endParaRPr lang="zh-CN" altLang="en-US" sz="1600" b="1" dirty="0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1416685" y="189865"/>
            <a:ext cx="10225405" cy="6134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1=</a:t>
            </a:r>
            <a:r>
              <a:rPr lang="en-US" altLang="zh-CN" baseline="300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b</a:t>
            </a:r>
            <a:r>
              <a:rPr lang="en-US" altLang="zh-CN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D</a:t>
            </a:r>
            <a:r>
              <a:rPr lang="en-US" altLang="zh-CN" sz="2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en-US" altLang="zh-CN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6/8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 </a:t>
            </a:r>
            <a:r>
              <a:rPr lang="en-US" altLang="zh-CN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祂看顾麻雀</a:t>
            </a:r>
            <a:endParaRPr lang="zh-CN" altLang="en-US" sz="36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4/4           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我知所信的是谁</a:t>
            </a:r>
            <a:endParaRPr lang="en-US" altLang="zh-CN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5910" y="1178560"/>
            <a:ext cx="12376785" cy="505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e|2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就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riiw|1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不  知  何  以    一      信  主  话,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忧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并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且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够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sz="3600">
                <a:ea typeface="黑体" panose="02010609060101010101" pitchFamily="49" charset="-122"/>
                <a:sym typeface="+mn-ea"/>
              </a:rPr>
              <a:t>保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守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所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交</a:t>
            </a:r>
            <a:r>
              <a:rPr lang="en-US" sz="3600"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ea typeface="黑体" panose="02010609060101010101" pitchFamily="49" charset="-122"/>
                <a:sym typeface="+mn-ea"/>
              </a:rPr>
              <a:t>付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lang="zh-CN" sz="3600">
                <a:ea typeface="黑体" panose="02010609060101010101" pitchFamily="49" charset="-122"/>
                <a:sym typeface="+mn-ea"/>
              </a:rPr>
              <a:t>祂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的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ea typeface="黑体" panose="02010609060101010101" pitchFamily="49" charset="-122"/>
                <a:sym typeface="+mn-ea"/>
              </a:rPr>
              <a:t>都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全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备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直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到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那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日。</a:t>
            </a:r>
            <a:endParaRPr sz="3600"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1320" y="692150"/>
            <a:ext cx="103771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71320" y="1983740"/>
            <a:ext cx="10377170" cy="13093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4/4           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我知所信的是谁</a:t>
            </a:r>
            <a:endParaRPr lang="en-US" altLang="zh-CN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5910" y="1178560"/>
            <a:ext cx="12376785" cy="505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e|2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觉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污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riiw|1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经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并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且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够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sz="3600">
                <a:ea typeface="黑体" panose="02010609060101010101" pitchFamily="49" charset="-122"/>
                <a:sym typeface="+mn-ea"/>
              </a:rPr>
              <a:t>保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守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所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交</a:t>
            </a:r>
            <a:r>
              <a:rPr lang="en-US" sz="3600"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ea typeface="黑体" panose="02010609060101010101" pitchFamily="49" charset="-122"/>
                <a:sym typeface="+mn-ea"/>
              </a:rPr>
              <a:t>付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lang="zh-CN" sz="3600">
                <a:ea typeface="黑体" panose="02010609060101010101" pitchFamily="49" charset="-122"/>
                <a:sym typeface="+mn-ea"/>
              </a:rPr>
              <a:t>祂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的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ea typeface="黑体" panose="02010609060101010101" pitchFamily="49" charset="-122"/>
                <a:sym typeface="+mn-ea"/>
              </a:rPr>
              <a:t>都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全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备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直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到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那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日。</a:t>
            </a:r>
            <a:endParaRPr sz="3600"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1320" y="692150"/>
            <a:ext cx="103771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71320" y="1983740"/>
            <a:ext cx="10377170" cy="13093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5-4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4/4           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我知所信的是谁</a:t>
            </a:r>
            <a:endParaRPr lang="en-US" altLang="zh-CN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5910" y="1178560"/>
            <a:ext cx="12376785" cy="505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e|2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事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途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或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顺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或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sym typeface="+mn-ea"/>
              </a:rPr>
              <a:t>逆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riiw|1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易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抚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底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并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且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够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sz="3600">
                <a:ea typeface="黑体" panose="02010609060101010101" pitchFamily="49" charset="-122"/>
                <a:sym typeface="+mn-ea"/>
              </a:rPr>
              <a:t>保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守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所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交</a:t>
            </a:r>
            <a:r>
              <a:rPr lang="en-US" sz="3600"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ea typeface="黑体" panose="02010609060101010101" pitchFamily="49" charset="-122"/>
                <a:sym typeface="+mn-ea"/>
              </a:rPr>
              <a:t>付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lang="zh-CN" sz="3600">
                <a:ea typeface="黑体" panose="02010609060101010101" pitchFamily="49" charset="-122"/>
                <a:sym typeface="+mn-ea"/>
              </a:rPr>
              <a:t>祂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的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ea typeface="黑体" panose="02010609060101010101" pitchFamily="49" charset="-122"/>
                <a:sym typeface="+mn-ea"/>
              </a:rPr>
              <a:t>都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全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备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直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到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那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日。</a:t>
            </a:r>
            <a:endParaRPr sz="3600"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1320" y="692150"/>
            <a:ext cx="103771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71320" y="1983740"/>
            <a:ext cx="10377170" cy="13093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5-5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4/4           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我知所信的是谁</a:t>
            </a:r>
            <a:endParaRPr lang="en-US" altLang="zh-CN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5910" y="1178560"/>
            <a:ext cx="12376785" cy="505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e|2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逢？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riie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riiw|1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或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经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荫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幽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谷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或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遇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于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空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并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且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也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够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79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5|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6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sz="3600">
                <a:ea typeface="黑体" panose="02010609060101010101" pitchFamily="49" charset="-122"/>
                <a:sym typeface="+mn-ea"/>
              </a:rPr>
              <a:t>保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守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所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交</a:t>
            </a:r>
            <a:r>
              <a:rPr lang="en-US" sz="3600"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ea typeface="黑体" panose="02010609060101010101" pitchFamily="49" charset="-122"/>
                <a:sym typeface="+mn-ea"/>
              </a:rPr>
              <a:t>付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lang="zh-CN" sz="3600">
                <a:ea typeface="黑体" panose="02010609060101010101" pitchFamily="49" charset="-122"/>
                <a:sym typeface="+mn-ea"/>
              </a:rPr>
              <a:t>祂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的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>
                <a:ea typeface="黑体" panose="02010609060101010101" pitchFamily="49" charset="-122"/>
                <a:sym typeface="+mn-ea"/>
              </a:rPr>
              <a:t>都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全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备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直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到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那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ea typeface="黑体" panose="02010609060101010101" pitchFamily="49" charset="-122"/>
                <a:sym typeface="+mn-ea"/>
              </a:rPr>
              <a:t>日。</a:t>
            </a:r>
            <a:endParaRPr sz="3600"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1320" y="692150"/>
            <a:ext cx="103771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71320" y="1983740"/>
            <a:ext cx="10377170" cy="13093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zccZ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zccZ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32901</Words>
  <Application>WPS 演示</Application>
  <PresentationFormat>宽屏</PresentationFormat>
  <Paragraphs>969</Paragraphs>
  <Slides>53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53</vt:i4>
      </vt:variant>
    </vt:vector>
  </HeadingPairs>
  <TitlesOfParts>
    <vt:vector size="67" baseType="lpstr">
      <vt:lpstr>Arial</vt:lpstr>
      <vt:lpstr>宋体</vt:lpstr>
      <vt:lpstr>Wingdings</vt:lpstr>
      <vt:lpstr>黑体</vt:lpstr>
      <vt:lpstr>SimpMusic Base</vt:lpstr>
      <vt:lpstr>Times New Roman</vt:lpstr>
      <vt:lpstr>SimpMusic Accent</vt:lpstr>
      <vt:lpstr>SimpMusic Base</vt:lpstr>
      <vt:lpstr>微软雅黑</vt:lpstr>
      <vt:lpstr>Arial Unicode MS</vt:lpstr>
      <vt:lpstr>Calibri</vt:lpstr>
      <vt:lpstr>华文仿宋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1=bE4/4                                    我知所信的是谁</vt:lpstr>
      <vt:lpstr>1=bE4/4                                    我知所信的是谁</vt:lpstr>
      <vt:lpstr>1=bE4/4                                    我知所信的是谁</vt:lpstr>
      <vt:lpstr>1=bE4/4                                    我知所信的是谁</vt:lpstr>
      <vt:lpstr>1=bE4/4                                    我知所信的是谁</vt:lpstr>
      <vt:lpstr>1=bA  3/4                                  守  信  歌           </vt:lpstr>
      <vt:lpstr>1=bA  3/4                                  守  信  歌           </vt:lpstr>
      <vt:lpstr>1=bA  3/4                                  守  信  歌           </vt:lpstr>
      <vt:lpstr>1=bA  3/4                                  守  信  歌           </vt:lpstr>
      <vt:lpstr>PowerPoint 演示文稿</vt:lpstr>
      <vt:lpstr>PowerPoint 演示文稿</vt:lpstr>
      <vt:lpstr>PowerPoint 演示文稿</vt:lpstr>
      <vt:lpstr>PowerPoint 演示文稿</vt:lpstr>
      <vt:lpstr>1=bA  3/4                  惟 独 耶 稣            </vt:lpstr>
      <vt:lpstr>1=bA  3/4                  惟 独 耶 稣            </vt:lpstr>
      <vt:lpstr>1=bA  3/4                  惟 独 耶 稣            </vt:lpstr>
      <vt:lpstr>1=bA  3/4                  惟 独 耶 稣         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1=F  4/4                                   亲 爱 耶 稣          </vt:lpstr>
      <vt:lpstr>1=F  4/4                                   亲 爱 耶 稣          </vt:lpstr>
      <vt:lpstr>1=F  4/4                                   亲 爱 耶 稣          </vt:lpstr>
      <vt:lpstr>1=F  4/4                                   亲 爱 耶 稣          </vt:lpstr>
      <vt:lpstr>PowerPoint 演示文稿</vt:lpstr>
      <vt:lpstr>PowerPoint 演示文稿</vt:lpstr>
      <vt:lpstr>PowerPoint 演示文稿</vt:lpstr>
      <vt:lpstr>1=bB  6/8                               永   不   改   变           </vt:lpstr>
      <vt:lpstr>1=bB  6/8                               永   不   改   变           </vt:lpstr>
      <vt:lpstr>1=bB  6/8                               永   不   改   变           </vt:lpstr>
      <vt:lpstr>1=bB  6/8                               永   不   改   变           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silas</dc:creator>
  <cp:lastModifiedBy>lenovo</cp:lastModifiedBy>
  <cp:revision>917</cp:revision>
  <cp:lastPrinted>2023-10-20T16:25:00Z</cp:lastPrinted>
  <dcterms:created xsi:type="dcterms:W3CDTF">2015-03-20T02:56:00Z</dcterms:created>
  <dcterms:modified xsi:type="dcterms:W3CDTF">2024-08-19T16:12:58Z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