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48"/>
  </p:handoutMasterIdLst>
  <p:sldIdLst>
    <p:sldId id="8004" r:id="rId3"/>
    <p:sldId id="8005" r:id="rId5"/>
    <p:sldId id="8006" r:id="rId6"/>
    <p:sldId id="8007" r:id="rId7"/>
    <p:sldId id="8008" r:id="rId8"/>
    <p:sldId id="8009" r:id="rId9"/>
    <p:sldId id="8010" r:id="rId10"/>
    <p:sldId id="8011" r:id="rId11"/>
    <p:sldId id="8012" r:id="rId12"/>
    <p:sldId id="8013" r:id="rId13"/>
    <p:sldId id="8014" r:id="rId14"/>
    <p:sldId id="8015" r:id="rId15"/>
    <p:sldId id="8016" r:id="rId16"/>
    <p:sldId id="8017" r:id="rId17"/>
    <p:sldId id="8018" r:id="rId18"/>
    <p:sldId id="8019" r:id="rId19"/>
    <p:sldId id="8020" r:id="rId20"/>
    <p:sldId id="8021" r:id="rId21"/>
    <p:sldId id="8022" r:id="rId22"/>
    <p:sldId id="8023" r:id="rId23"/>
    <p:sldId id="8024" r:id="rId24"/>
    <p:sldId id="8025" r:id="rId25"/>
    <p:sldId id="8026" r:id="rId26"/>
    <p:sldId id="8027" r:id="rId27"/>
    <p:sldId id="8028" r:id="rId28"/>
    <p:sldId id="8029" r:id="rId29"/>
    <p:sldId id="8030" r:id="rId30"/>
    <p:sldId id="8031" r:id="rId31"/>
    <p:sldId id="8032" r:id="rId32"/>
    <p:sldId id="8033" r:id="rId33"/>
    <p:sldId id="8034" r:id="rId34"/>
    <p:sldId id="8035" r:id="rId35"/>
    <p:sldId id="8036" r:id="rId36"/>
    <p:sldId id="8037" r:id="rId37"/>
    <p:sldId id="8038" r:id="rId38"/>
    <p:sldId id="8039" r:id="rId39"/>
    <p:sldId id="8040" r:id="rId40"/>
    <p:sldId id="8041" r:id="rId41"/>
    <p:sldId id="8042" r:id="rId42"/>
    <p:sldId id="8043" r:id="rId43"/>
    <p:sldId id="8044" r:id="rId44"/>
    <p:sldId id="8045" r:id="rId45"/>
    <p:sldId id="8046" r:id="rId46"/>
    <p:sldId id="8047" r:id="rId47"/>
  </p:sldIdLst>
  <p:sldSz cx="12192000" cy="6858000"/>
  <p:notesSz cx="7103745" cy="10234295"/>
  <p:custDataLst>
    <p:tags r:id="rId5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2" autoAdjust="0"/>
    <p:restoredTop sz="84156"/>
  </p:normalViewPr>
  <p:slideViewPr>
    <p:cSldViewPr showGuides="1">
      <p:cViewPr>
        <p:scale>
          <a:sx n="75" d="100"/>
          <a:sy n="75" d="100"/>
        </p:scale>
        <p:origin x="1284" y="436"/>
      </p:cViewPr>
      <p:guideLst>
        <p:guide orient="horz" pos="2136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3" Type="http://schemas.openxmlformats.org/officeDocument/2006/relationships/tags" Target="tags/tag44.xml"/><Relationship Id="rId52" Type="http://schemas.openxmlformats.org/officeDocument/2006/relationships/commentAuthors" Target="commentAuthors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2.xml"/><Relationship Id="rId49" Type="http://schemas.openxmlformats.org/officeDocument/2006/relationships/presProps" Target="presProps.xml"/><Relationship Id="rId48" Type="http://schemas.openxmlformats.org/officeDocument/2006/relationships/handoutMaster" Target="handoutMasters/handoutMaster1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485140" y="1310005"/>
            <a:ext cx="11262360" cy="4970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4|5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有时遇见苦难如同大波浪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有时忧愁丧胆似乎要绝望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若把主的恩典从头数一数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必能叫你惊讶立时乐欢呼。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t|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Qiiit   tiiie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4   4| 4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 r|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uiiiy   tiiir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4 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样 样 都 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都 要 记 清 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Q|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90|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uiiu  yiiy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|5 -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  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2|1 -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的恩典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样样都要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必能叫你惊讶立时乐欢 呼。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ea typeface="黑体" panose="02010609060101010101" pitchFamily="2" charset="-122"/>
                <a:sym typeface="+mn-ea"/>
              </a:rPr>
              <a:t>数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算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恩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 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2/4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 2     1 |  %  -  -  % |  ^     &amp;     2     1 |  1 -  &amp;  - | 4  -  3     2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要   祈   祷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繁   忙   更   要   多   祷   告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要   恒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 -   -  ^ | %     &amp;     2     4 | 3  -  -  0 | 3  -   2     1 | %  -   -   %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 断   亲   近   父  神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谛  听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3    5L   5 | 7  -   6  - | 6  -  7    6 | 5  -  -  3 | 4    3    3 9  w 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微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小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笃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紧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后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-  -  0 | 6  -   7     6 | 5  -  -  3 | 4     3    3 9  w | 1   -   -   0  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尘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     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笃  信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紧  步  基  督   后   尘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青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95275" y="47498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w    1    4 -  3 | 3 -  2     1 - 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1 -  1     2 -  2 | 3 -  - 3 - 5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基  督   是  我   一  切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  命   喜   乐   珍  宝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5 -  2    2 -  5 | 5 -  3     3  -  3 | 2 -  1    ^    &amp;    1 | 2 -  - 2 - 0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  我  的   随  时   力   量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  </a:t>
            </a:r>
            <a:r>
              <a:rPr lang="zh-CN" alt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我  必        跌  倒。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 ^    1    ^ -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 | %    ^    1    ^ - 3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 我  愁  苦  来  就  耶  稣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  人  似  </a:t>
            </a:r>
            <a: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如  此  安  抚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 1     1     1 - - |1     1     1     5 - - |1 -  - 2 -  -| 1 -  - 1 - 0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  我   欢   欣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   意   消   尽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    是        我      友。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36405" y="9817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026275" y="2273300"/>
            <a:ext cx="48958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479915" y="471297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3981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耶稣基督是我一切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w    1    4 -  3 | 3 -  2     1 - 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1 -  1     2 -  2 | 3 -  - 3 - 5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基  督   是  我   一  切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急  难   之   时   良  友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</a:t>
            </a:r>
            <a:r>
              <a:rPr lang="zh-CN" altLang="en-US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5 -  2    2 -  5 | 5 -  3     3  -  3 | 2 -  1    ^    &amp;    1 | 2 -  - 2 - 0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   加  恩   难  以   计   算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我   时  常        祈  求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 ^    1    ^ -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 | %    ^    1    ^ - 3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赐  日  光  又  赐  甘  霖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且  使  田  禾  丰  谷  如  金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 1     1     1 - - |1     1     1     5 - - |1 -  - 2 -  -| 1 -  - 1 - 0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   光   甘   霖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丰   谷   如   金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    是        我      友。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36405" y="9817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026275" y="2273300"/>
            <a:ext cx="48958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79915" y="471297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3981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耶稣基督是我一切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w    1    4 -  3 | 3 -  2     1 - 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1 -  1     2 -  2 | 3 -  - 3 - 5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基  督   是  我   一  切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当   忠   诚   相  待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</a:t>
            </a:r>
            <a:r>
              <a:rPr lang="zh-CN" altLang="en-US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5 -  2    2 -  5 | 5 -  3     3  -  3 | 2 -  1    ^    &amp;    1 | 2 -  - 2 - 0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对   我  是   何  等   诚   恳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岂  忍  辜   负        祂  爱？</a:t>
            </a:r>
            <a:endParaRPr lang="en-US" altLang="zh-CN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 ^    1    ^ -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 | %    ^    1    ^ - 3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  主  后  尘  方  得  安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主  昼  夜  眷  顾  垂  矜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 1     1     1 - - |1     1     1     5 - - |1 -  - 2 -  -| 1 -  - 1 - 0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 随   主   行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昼   夜   听   命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    是        我      友。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36405" y="9817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026275" y="2273300"/>
            <a:ext cx="48958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479915" y="471297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3981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耶稣基督是我一切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9 w    1    4 -  3 | 3 -  2     1 - 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1 -  1     2 -  2 | 3 -  - 3 - 5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基  督   是  我   一  切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此  外   别   无   爱  慕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</a:t>
            </a:r>
            <a:r>
              <a:rPr lang="zh-CN" altLang="en-US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5 -  2    2 -  5 | 5 -  3     3  -  3 | 2 -  1    ^    &amp;    1 | 2 -  - 2 - 0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   赖  主   终  生   不   渝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  论   遭  祸        遇  福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5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 ^    1    ^ -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 | %    ^    1    ^ - 3 </a:t>
            </a:r>
            <a:r>
              <a:rPr lang="en-US" altLang="zh-CN" sz="3500" noProof="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% - 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   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  斯  良  友  人  生  丰  美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 主  亲  近  灵  命  充  沛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 1     1     1 - - |1     1     1     5 - - |1 -  - 2 -  -| 1 -  - 1 - 0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   生   喜   乐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   穷   恩   泽</a:t>
            </a:r>
            <a:r>
              <a:rPr lang="en-US" altLang="zh-CN" sz="35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     是        我      友。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336405" y="98171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026275" y="2273300"/>
            <a:ext cx="48958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479915" y="471297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39815" y="467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耶稣基督是我一切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%9 q   UiiiY| %   3    4| %9 q   TiiiY| &amp; -  %| 29 Y   Uiiiq| 1   %    3| 2 9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要 颂 主 大 慈 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 舌 永 说 不 尽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 愿 担 当 我 重 刑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 Uiiiq| &amp; -  YiiiT| 39 e   riiie| 3   2    %| 29 w   eiiiw| 2   1   1| 19 q   U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 %   1   4| 39 e   wiiiw| 1--|Toif   Toif   %   3| 2-^-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UoiH   Uoia   2   2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心。主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爱 满 足 我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- 0| Toif   Toiq   3   1|  woia   woid   4   2|  toid   qoih   1   2|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等 长 阔 高 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令 我 称 颂 欢 欣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爱 满 足 我 心。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2040" y="2276475"/>
            <a:ext cx="9646285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99095" y="3495675"/>
            <a:ext cx="96393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90545" y="1642110"/>
            <a:ext cx="109918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9    9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ea typeface="黑体" panose="02010609060101010101" pitchFamily="2" charset="-122"/>
                <a:sym typeface="+mn-ea"/>
              </a:rPr>
              <a:t>歌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颂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爱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 3/4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70120" y="3742055"/>
            <a:ext cx="15011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ea typeface="黑体" panose="02010609060101010101" pitchFamily="2" charset="-122"/>
                <a:sym typeface="+mn-ea"/>
              </a:rPr>
              <a:t>4</a:t>
            </a:r>
            <a:r>
              <a:rPr lang="en-US" altLang="zh-CN" sz="2000" dirty="0">
                <a:sym typeface="+mn-ea"/>
              </a:rPr>
              <a:t>/4</a:t>
            </a:r>
            <a:endParaRPr lang="en-US" altLang="zh-CN" sz="2000" dirty="0"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%9 q   UiiiY| %   3    4| %9 q   TiiiY| &amp; -  %| 29 Y   Uiiiq| 1   %    3| 2 9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要 颂 主 大 慈 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众 圣 同 歌 吟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altLang="zh-CN" sz="2000" b="1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 感 主 爱 激 励 我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 心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 Uiiiq| &amp; -  YiiiT| 39 e   riiie| 3   2    %| 29 w   eiiiw| 2   1   1| 19 q   U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热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焚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密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友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彼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交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情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厚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 %   1   4| 39 e   wiiiw| 1--|Toif   Toif   %   3| 2-^-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UoiH   Uoia   2   2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深。主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- 0| Toif   Toiq   3   1|  woia   woid   4   2|  toid   qoih   1   2|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犹 如 大 海 汪 洋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要 时 时 歌 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爱 越 久 越 深。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2040" y="2276475"/>
            <a:ext cx="9646285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99095" y="3495675"/>
            <a:ext cx="96393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90545" y="1642110"/>
            <a:ext cx="109918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9    9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ea typeface="黑体" panose="02010609060101010101" pitchFamily="2" charset="-122"/>
                <a:sym typeface="+mn-ea"/>
              </a:rPr>
              <a:t>歌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颂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爱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770120" y="3742055"/>
            <a:ext cx="15011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ea typeface="黑体" panose="02010609060101010101" pitchFamily="2" charset="-122"/>
                <a:sym typeface="+mn-ea"/>
              </a:rPr>
              <a:t>4</a:t>
            </a:r>
            <a:r>
              <a:rPr lang="en-US" altLang="zh-CN" sz="2000" dirty="0">
                <a:sym typeface="+mn-ea"/>
              </a:rPr>
              <a:t>/4</a:t>
            </a:r>
            <a:endParaRPr lang="en-US" altLang="zh-CN" sz="2000" dirty="0">
              <a:sym typeface="+mn-ea"/>
            </a:endParaRPr>
          </a:p>
        </p:txBody>
      </p:sp>
      <p:sp>
        <p:nvSpPr>
          <p:cNvPr id="5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 3/4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%| %9 q   UiiiY| %   3    4| %9 q   TiiiY| &amp; -  %| 29 Y   Uiiiq| 1   %    3| 2 9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要 颂 主 大 慈 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 超 我 人 心 愿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 主 莫 测 之 丰 富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 满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 Uiiiq| &amp; -  YiiiT| 39 e   riiie| 3   2    %| 29 w   eiiiw| 2   1   1| 19 q   U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验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Y| %   1   4| 39 e   wiiiw| 1--|Toif   Toif   %   3| 2-^-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UoiH   Uoia   2   2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底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变。主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改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- 0| Toif   Toiq   3   1|  woia   woid   4   2|  toid   qoih   1   2|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 永 远 到 永 远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要 欢 声 颂 赞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爱 永 不 改 变。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2040" y="2276475"/>
            <a:ext cx="9646285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99095" y="3495675"/>
            <a:ext cx="96393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90545" y="1642110"/>
            <a:ext cx="109918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9    9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ea typeface="黑体" panose="02010609060101010101" pitchFamily="2" charset="-122"/>
                <a:sym typeface="+mn-ea"/>
              </a:rPr>
              <a:t>歌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颂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b="1" dirty="0">
                <a:ea typeface="黑体" panose="02010609060101010101" pitchFamily="2" charset="-122"/>
                <a:sym typeface="+mn-ea"/>
              </a:rPr>
              <a:t>   </a:t>
            </a:r>
            <a:r>
              <a:rPr b="1" dirty="0">
                <a:ea typeface="黑体" panose="02010609060101010101" pitchFamily="2" charset="-122"/>
                <a:sym typeface="+mn-ea"/>
              </a:rPr>
              <a:t>爱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770120" y="3742055"/>
            <a:ext cx="15011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>
                <a:ea typeface="黑体" panose="02010609060101010101" pitchFamily="2" charset="-122"/>
                <a:sym typeface="+mn-ea"/>
              </a:rPr>
              <a:t>4</a:t>
            </a:r>
            <a:r>
              <a:rPr lang="en-US" altLang="zh-CN" sz="2000" dirty="0">
                <a:sym typeface="+mn-ea"/>
              </a:rPr>
              <a:t>/4</a:t>
            </a:r>
            <a:endParaRPr lang="en-US" altLang="zh-CN" sz="2000" dirty="0">
              <a:sym typeface="+mn-ea"/>
            </a:endParaRPr>
          </a:p>
        </p:txBody>
      </p:sp>
      <p:sp>
        <p:nvSpPr>
          <p:cNvPr id="5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 3/4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一 天 所 度 过 的 每 一 刻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得 着 能 力 胜 过 试 炼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倚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周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详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供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恐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慌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挂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eoif |59 t   tiiit   Qiiiu| 7   6   0   wiiie| 49 r   riiiy   tiiir| 3 - 0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极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仁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测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度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排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eiiiw| 19 q   q   q   w   e| 3   2   0   wiiiq| &amp;9 U   U    q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论 忧 或 喜 祂 慈 爱 显 明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 苦 中 祂 赐      安      泰。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257540" y="47250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一 天 主 自 己 与 我 相 亲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时 刻 赐 下 格 外 怜 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挂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担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策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士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权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eoif |59 t   tiiit   Qiiiu| 7   6   0   wiiie| 49 r   riiiy   tiiir| 3 - 0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儿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女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热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eiiiw| 19 q   q   q   w   e| 3   2   0   wiiiq| &amp;9 U   U    q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 日 子 如 何 力 量 也 如 何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 是 祂 向 我      应      许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257540" y="47250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485140" y="1310005"/>
            <a:ext cx="11262360" cy="4970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4|5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有时挂念世事如同挑重担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有时背着十架觉得苦难堪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若数主的恩典疑惑即消除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必能叫你快乐立时赞美主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t|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Qiiit   tiiie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4   4| 4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 r|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uiiiy   tiiir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4 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样 样 都 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都 要 记 清 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Q|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90|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uiiu  yiiy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|5 -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  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2|1 -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的恩典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样样都要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必能叫你惊讶立时乐欢 呼。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ea typeface="黑体" panose="02010609060101010101" pitchFamily="2" charset="-122"/>
                <a:sym typeface="+mn-ea"/>
              </a:rPr>
              <a:t>数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算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恩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 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2/4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帮 助 我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我 在 困 难 危 急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 我 全 心 信 靠 </a:t>
            </a:r>
            <a:r>
              <a:rPr lang="en-US" altLang="zh-CN" sz="35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应 许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eiiiw| 19 q   q   q   w   e| 3   2   0   wiiiq| &amp;9 U   U   q 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享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蜜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教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语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eoif |59 t   tiiit   Qiiiu| 7   6   0   wiiie| 49 r   riiiy   tiiir| 3 - 0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帮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艰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牵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着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eiiiw| 19 q   q   q   w   e| 3   2   0   wiiiq| &amp;9 U   U    q  w   U| 1 - 0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 一 天 每 一 刻 飞 逝 无 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我 走 进 应      许 之 地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257540" y="47250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 1 9 w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eiiiiT    Yioif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  3 | 5 9 y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tiiiiq    eiiiiw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向  我  广  施  恩 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舍  身  流  血  还  我  罪  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灾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害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3 9 r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qioiJ | ^ - -  ^ | 1 9 w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eiiiir    tioid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|2 - -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 向   我  所  施  恩 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  舌   真   说   不  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说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尽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8690" y="217932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58690" y="4690745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 1 9 w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eiiiiT    Yioif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  3 | 5 9 y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tiiiiq    eiiiiw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主  受  难  遭  人  唾  面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被  人  凌  辱  戴  荆  棘  冕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3 9 r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qioiJ | ^ - -  ^ | 1 9 w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eiiiir    tioid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|2 - -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 向   我  所  施  恩 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  舌   真   说   不  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说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尽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8690" y="217932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58690" y="4690745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 1 9 w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eiiiiT    Yioif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  3 | 5 9 y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tiiiiq    eiiiiw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主  升  天  作  我  中  保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父  面  前  为  我  祈  祷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3 9 r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qioiJ | ^ - -  ^ | 1 9 w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eiiiir    tioid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|2 - -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 向   我  所  施  恩 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  舌   真   说   不  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说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尽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8690" y="217932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58690" y="4690745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 1 9 w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eiiiiT    Yioif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3 -  -  3 | 5 9 y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tiiiiq    eiiiiw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主  时  常  与  我  相  亲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  安  喜  乐  充  满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指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3 9 r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eiiiiw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qioiJ | ^ - -  ^ | 1 9 w    </a:t>
            </a: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eiiiir    tioid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|2 - -</a:t>
            </a:r>
            <a:r>
              <a:rPr lang="en-US" altLang="zh-CN" sz="35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| 1 9  w    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eiiiiT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qiois | 3    4    5    6 | 5 9  r     3     2 | 1 -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 向   我  所  施  恩 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  舌   真   说   不  尽。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说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尽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8690" y="217932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58690" y="4690745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E 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3</a:t>
            </a:r>
            <a:r>
              <a:rPr sz="3200" dirty="0">
                <a:solidFill>
                  <a:schemeClr val="tx1"/>
                </a:solidFill>
                <a:sym typeface="+mn-ea"/>
              </a:rPr>
              <a:t>/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4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qiiiw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eiiiw   3   4| 5 - tiiit| !   7   6| 5 - tiiit| 5   3   5|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6   5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祷 告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与 主 亲 密 灵 交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祂 以 怜 悯 与 慈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 9 w   1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 qiiiw 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 3   4 | 5 -  tiiit | !   7   6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友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>
                <a:ea typeface="黑体" panose="02010609060101010101" pitchFamily="2" charset="-122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凭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享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眷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顾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tiiit| 6   !9  y| 5   3     qiiiw| eiiir   3   2| 1 -  eiiit| 5 - 5|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是 祷 告  良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eiiit| !   7   6| 5 -  tiiit| 6   !9 y| 5   3    qiiiw| eiir  3   2|1 -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    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劳 倦 者 的 良 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等 甜    美 之 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贵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32730" y="347091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54430" y="4674235"/>
            <a:ext cx="101650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qiiiw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eiiiw   3   4| 5 - tiiit| !   7   6| 5 - tiiit| 5   3   5|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6   5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祷 告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心 谦 卑 等 候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聚 会 敬 拜 耶 稣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 9 w   1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 qiiiw 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 3   4 | 5 -  tiiit | !   7   6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女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祈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祷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担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卸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除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tiiit| 6   !9  y| 5   3     qiiiw| eiiir   3   2| 1 -  eiiit| 5 - 5|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是 祷 告  良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eiiit| !   7   6| 5 -  tiiit| 6   !9 y| 5   3    qiiiw| eiir  3   2|1 -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    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劳 倦 者 的 良 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等 甜    美 之 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贵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32730" y="347091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54430" y="4674235"/>
            <a:ext cx="101650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E 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3</a:t>
            </a:r>
            <a:r>
              <a:rPr sz="3200" dirty="0">
                <a:solidFill>
                  <a:schemeClr val="tx1"/>
                </a:solidFill>
                <a:sym typeface="+mn-ea"/>
              </a:rPr>
              <a:t>/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4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qiiiw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eiiiw   3   4| 5 - tiiit| !   7   6| 5 - tiiit| 5   3   5|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6   5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祷 告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我 遭 遇 试 探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 到 主 前 靠 主 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 9 w   1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 qiiiw 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 3   4 | 5 -  tiiit | !   7   6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衷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坦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然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情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顾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tiiit| 6   !9  y| 5   3     qiiiw| eiiir   3   2| 1 -  eiiit| 5 - 5|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是 祷 告  良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eiiit| !   7   6| 5 -  tiiit| 6   !9 y| 5   3    qiiiw| eiir  3   2|1 -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    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劳 倦 者 的 良 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等 甜    美 之 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贵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32730" y="347091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54430" y="4674235"/>
            <a:ext cx="101650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E 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3</a:t>
            </a:r>
            <a:r>
              <a:rPr sz="3200" dirty="0">
                <a:solidFill>
                  <a:schemeClr val="tx1"/>
                </a:solidFill>
                <a:sym typeface="+mn-ea"/>
              </a:rPr>
              <a:t>/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4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qiiiw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eiiiw   3   4| 5 - tiiit| !   7   6| 5 - tiiit| 5   3   5| </a:t>
            </a:r>
            <a:r>
              <a:rPr lang="en-US" altLang="zh-CN" sz="35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6   5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祷 告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表 示 信 托 之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深 知 我 们 需 要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 9 w   1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2 -  qiiiw 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   3   4 | 5 -  tiiit | !   7   6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按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供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诚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便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除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</a:t>
            </a:r>
            <a:r>
              <a:rPr lang="en-US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tiiit| 6   !9  y| 5   3     qiiiw| eiiir   3   2| 1 -  eiiit| 5 - 5|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者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是 祷 告  良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 dirty="0"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eiiit| !   7   6| 5 -  tiiit| 6   !9 y| 5   3    qiiiw| eiir  3   2|1 -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宝 贵      良 辰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劳 倦 者 的 良 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等 甜    美 之 处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贵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祷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告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辰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32730" y="3470910"/>
            <a:ext cx="2966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54430" y="4674235"/>
            <a:ext cx="101650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22352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E 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3</a:t>
            </a:r>
            <a:r>
              <a:rPr sz="3200" dirty="0">
                <a:solidFill>
                  <a:schemeClr val="tx1"/>
                </a:solidFill>
                <a:sym typeface="+mn-ea"/>
              </a:rPr>
              <a:t>/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4</a:t>
            </a:r>
            <a:r>
              <a:rPr sz="3200" dirty="0">
                <a:solidFill>
                  <a:schemeClr val="tx1"/>
                </a:solidFill>
                <a:sym typeface="+mn-ea"/>
              </a:rPr>
              <a:t> 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TiiiiT | % 9  3      1 9  U  | &amp;     ^   -   IiiiiI | *      2      &amp; 9   Y | %  -   -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“你  真   肯   吗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恩   主   问   道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“与  我  同    钉    十    字  架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TiiiiT | % 9   3      1 9  U  | &amp;     ^  -    YiiiiY | ^      ^      &amp;      1 | 2 - 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梦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答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</a:t>
            </a:r>
            <a:r>
              <a:rPr lang="en-US" sz="2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下。”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3- 39 e| 3   3-  3| 4- 1   2| 3 - - -|5- 6   7| 1- 3- | 2- 3   2| 2 -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格，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3- 39 e| 3   3- 3| 4- 1   2| 3 - - 3| 2- 1  ^| %-  4-| 3   2   1   &amp;| 1 -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祢 引 导 光 芒 透 进 我 里 外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神 更相 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   有 忠 诚 慈 爱。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7730" y="1642110"/>
            <a:ext cx="72066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9                                                         9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你真肯吗 恩主问道</a:t>
            </a:r>
            <a:endParaRPr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57730" y="2861945"/>
            <a:ext cx="5137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39938"/>
          <p:cNvSpPr txBox="1"/>
          <p:nvPr/>
        </p:nvSpPr>
        <p:spPr>
          <a:xfrm>
            <a:off x="485140" y="1310005"/>
            <a:ext cx="11262360" cy="4970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4|5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每逢遭遇战争不论大或小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不要丧胆因主早已得胜了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eiir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tiie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|4  3|4  -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wiie  riit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  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深知主有恩典必甘愿辅助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安慰引导我们一直见天父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t|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Qiiit   tiiie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4   4| 4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 r|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uiiiy   tiiir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   4 |5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样 样 都 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 恩 典 都 要 记 清 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defTabSz="9144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  <a:tabLst>
                <a:tab pos="3048000" algn="l"/>
                <a:tab pos="3145155" algn="l"/>
                <a:tab pos="5556250" algn="l"/>
              </a:tabLs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Q|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90|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uiiu  yiiy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|5 -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QiiQ  uiiQ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jiiy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2|1 -  -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的恩典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样样都要 数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必能叫你惊讶立时乐欢 呼。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 dirty="0">
                <a:ea typeface="黑体" panose="02010609060101010101" pitchFamily="2" charset="-122"/>
                <a:sym typeface="+mn-ea"/>
              </a:rPr>
              <a:t>数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算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b="1" dirty="0">
                <a:ea typeface="黑体" panose="02010609060101010101" pitchFamily="2" charset="-122"/>
                <a:sym typeface="+mn-ea"/>
              </a:rPr>
              <a:t>恩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 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2/4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TiiiiT | % 9  3      1 9  U  | &amp;     ^   -   IiiiiI | *      2      &amp; 9   Y | %  -   -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“你  真   肯   吗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请   你  记    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 钉  十    架    一    强  盗。</a:t>
            </a:r>
            <a:endParaRPr lang="en-US" altLang="zh-CN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TiiiiT | % 9   3      1 9  U  | &amp;     ^  -    YiiiiY | ^      ^      &amp;      1 | 2 - 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举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园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3- 39 e| 3   3-  3| 4- 1   2| 3 - - -|5- 6   7| 1- 3- | 2- 3   2| 2 -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格，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3- 39 e| 3   3- 3| 4- 1   2| 3 - - 3| 2- 1  ^| %-  4-| 3   2   1   &amp;|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祢 引 导 光 芒 透 进 我 里 外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神 更相 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   有 忠 诚 慈 爱。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7730" y="1642110"/>
            <a:ext cx="72066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9                                                         9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你真肯吗 恩主问道</a:t>
            </a:r>
            <a:endParaRPr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57730" y="2861945"/>
            <a:ext cx="5137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TiiiiT | % 9  3      1 9  U  | &amp;     ^   -   IiiiiI | *      2      &amp; 9   Y | %  -   -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“你  真   肯   吗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黑   影  遮    蔽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  像  立    在    乱    草  地。</a:t>
            </a:r>
            <a:endParaRPr lang="en-US" altLang="zh-CN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TiiiiT | % 9   3      1 9  U  | &amp;     ^  -    YiiiiY | ^      ^      &amp;      1 | 2 - 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交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3- 39 e| 3   3-  3| 4- 1   2| 3 - - -|5- 6   7| 1- 3- | 2- 3   2| 2 -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格，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3- 39 e| 3   3- 3| 4- 1   2| 3 - - 3| 2- 1  ^| %-  4-| 3   2   1   &amp;|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祢 引 导 光 芒 透 进 我 里 外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神 更相 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   有 忠 诚 慈 爱。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7730" y="1642110"/>
            <a:ext cx="72066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9                                                         9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你真肯吗 恩主问道</a:t>
            </a:r>
            <a:endParaRPr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57730" y="2861945"/>
            <a:ext cx="5137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TiiiiT | % 9  3      1 9  U  | &amp;     ^   -   IiiiiI | *      2      &amp; 9   Y | %  -   -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“你  真   肯   吗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安   详   恩   主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微  声  带    进    永    生  里。</a:t>
            </a:r>
            <a:endParaRPr lang="en-US" altLang="zh-CN"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TiiiiT | % 9   3      1 9  U  | &amp;     ^  -    YiiiiY | ^      ^      &amp;      1 | 2 - 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勇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敢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答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利。</a:t>
            </a:r>
            <a:endParaRPr sz="32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3- 39 e| 3   3-  3| 4- 1   2| 3 - - -|5- 6   7| 1- 3- | 2- 3   2| 2 -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格，</a:t>
            </a:r>
            <a:endParaRPr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3- 39 e| 3   3- 3| 4- 1   2| 3 - - 3| 2- 1  ^| %-  4-| 3   2   1   &amp;| 1 -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祢 引 导 光 芒 透 进 我 里 外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 神 更相 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   有 忠 诚 慈 爱。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7730" y="1642110"/>
            <a:ext cx="72066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9                                                         9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你真肯吗 恩主问道</a:t>
            </a:r>
            <a:endParaRPr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24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57730" y="2861945"/>
            <a:ext cx="513715" cy="3067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1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       </a:t>
            </a:r>
            <a:endParaRPr lang="en-US" altLang="zh-CN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18490"/>
            <a:ext cx="58731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sz="3200" dirty="0">
                <a:solidFill>
                  <a:schemeClr val="tx1"/>
                </a:solidFill>
                <a:sym typeface="+mn-ea"/>
              </a:rPr>
              <a:t>A 4/2 </a:t>
            </a:r>
            <a:endParaRPr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2890" y="1340485"/>
            <a:ext cx="124764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-|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哦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  祢  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 等     深    广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2000" dirty="0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  于     我   所   能   测  度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爱     深  广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  超     海    洋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  爱     竟   然   临   及  我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3 - 1 2 3 2 - 2 -|1-  ^ &amp; 1 &amp; - &amp;-|^ -  ^ &amp; 1 2 - 2 -|1 -  2 1 2 3 -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ea typeface="黑体" panose="02010609060101010101" pitchFamily="2" charset="-122"/>
                <a:sym typeface="+mn-ea"/>
              </a:rPr>
              <a:t>祢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爱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ea typeface="黑体" panose="02010609060101010101" pitchFamily="2" charset="-122"/>
                <a:sym typeface="+mn-ea"/>
              </a:rPr>
              <a:t>叫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祢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ea typeface="黑体" panose="02010609060101010101" pitchFamily="2" charset="-122"/>
                <a:sym typeface="+mn-ea"/>
              </a:rPr>
              <a:t>舍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了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ea typeface="黑体" panose="02010609060101010101" pitchFamily="2" charset="-122"/>
                <a:sym typeface="+mn-ea"/>
              </a:rPr>
              <a:t>自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叫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ea typeface="黑体" panose="02010609060101010101" pitchFamily="2" charset="-122"/>
                <a:sym typeface="+mn-ea"/>
              </a:rPr>
              <a:t>祢  爱     叫  祢   与  我     合    一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叫  我     成   为   祢   肢  体。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至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极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1075" y="120269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1075" y="235077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1075" y="4575175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1075" y="349885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zcceccZ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18490"/>
            <a:ext cx="58731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sz="3200" dirty="0">
                <a:solidFill>
                  <a:schemeClr val="tx1"/>
                </a:solidFill>
                <a:sym typeface="+mn-ea"/>
              </a:rPr>
              <a:t>A 4/2 </a:t>
            </a:r>
            <a:endParaRPr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2890" y="1340485"/>
            <a:ext cx="124764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-|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爱     所  给</a:t>
            </a:r>
            <a:r>
              <a:rPr lang="en-US" altLang="zh-CN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、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  作     太    多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  于     我   所   能   述  说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最  大     乃  是   与  我     联    合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并  且     与   我   相   调  和。</a:t>
            </a:r>
            <a:endParaRPr 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3 - 1 2 3 2 - 2 -|1-  ^ &amp; 1 &amp; - &amp;-|^ -  ^ &amp; 1 2 - 2 -|1 -  2 1 2 3 -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ea typeface="黑体" panose="02010609060101010101" pitchFamily="2" charset="-122"/>
                <a:sym typeface="+mn-ea"/>
              </a:rPr>
              <a:t>祢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爱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ea typeface="黑体" panose="02010609060101010101" pitchFamily="2" charset="-122"/>
                <a:sym typeface="+mn-ea"/>
              </a:rPr>
              <a:t>叫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祢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ea typeface="黑体" panose="02010609060101010101" pitchFamily="2" charset="-122"/>
                <a:sym typeface="+mn-ea"/>
              </a:rPr>
              <a:t>成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为</a:t>
            </a:r>
            <a:r>
              <a:rPr lang="en-US" sz="3200"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ea typeface="黑体" panose="02010609060101010101" pitchFamily="2" charset="-122"/>
                <a:sym typeface="+mn-ea"/>
              </a:rPr>
              <a:t>我</a:t>
            </a:r>
            <a:r>
              <a:rPr lang="en-US" sz="3200"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作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切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应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</a:t>
            </a:r>
            <a:endParaRPr sz="3200">
              <a:latin typeface="SimpMusic Base" panose="05060603040505090403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叫  我     享  受   祢  的     自    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时  时     以   祢   为   生  命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至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极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1075" y="120269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1075" y="235077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1075" y="4575175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1075" y="349885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zcceccZ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18490"/>
            <a:ext cx="58731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sz="3200" dirty="0">
                <a:solidFill>
                  <a:schemeClr val="tx1"/>
                </a:solidFill>
                <a:sym typeface="+mn-ea"/>
              </a:rPr>
              <a:t>A 4/2 </a:t>
            </a:r>
            <a:endParaRPr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2890" y="1340485"/>
            <a:ext cx="124764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-|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爱     就  是   祢  的     自    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2000" b="1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那     神   圣   的   自  己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作  了     我  的   人  生     意    义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 我     活   着   就   是  祢。</a:t>
            </a:r>
            <a:endParaRPr 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3 - 1 2 3 2 - 2 -|1-  ^ &amp; 1 &amp; - &amp;-|^ -  ^ &amp; 1 2 - 2 -|1 -  2 1 2 3 -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、</a:t>
            </a:r>
            <a:r>
              <a:rPr lang="en-US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2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给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历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;</a:t>
            </a:r>
            <a:endParaRPr sz="3200">
              <a:latin typeface="SimpMusic Base" panose="05060603040505090403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  是     祢  的   恩  爱     对    象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所  经     所   历   全   是  祢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至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极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1075" y="120269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1075" y="235077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1075" y="4575175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1075" y="349885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zcceccZ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18490"/>
            <a:ext cx="58731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1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sz="3200" dirty="0">
                <a:solidFill>
                  <a:schemeClr val="tx1"/>
                </a:solidFill>
                <a:sym typeface="+mn-ea"/>
              </a:rPr>
              <a:t>A 4/2 </a:t>
            </a:r>
            <a:endParaRPr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2890" y="1340485"/>
            <a:ext cx="124764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-|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什  么     能  使   祢  我     分    离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?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爱     就   必   爱   到  底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必     与  我   永  远     合    一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爱     刚   强   无   可  比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3 - 1 2 3 2 - 2 -|1-  ^ &amp; 1 &amp; - &amp;-|^ -  ^ &amp; 1 2 - 2 -|1 -  2 1 2 3 - -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这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使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感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已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是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美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目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的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sz="3200">
              <a:latin typeface="SimpMusic Base" panose="05060603040505090403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- ^ &amp; 1 &amp; - ^ -|&amp; - &amp; 1 2 19U  ^ -|3 - 2 3 4 39w 1 -|29q &amp; - ^ - - -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祢  成     为  我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  成     为    祢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这  是     祢   爱   的   至  极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至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极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爱</a:t>
            </a:r>
            <a:endParaRPr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1075" y="120269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1075" y="235077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1075" y="4575175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1075" y="3498850"/>
            <a:ext cx="10582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zcceccZ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zcceccZ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2 - -| 2 9 q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2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3 - -|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捆  绑</a:t>
            </a:r>
            <a:r>
              <a:rPr lang="en-US" altLang="zh-CN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、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  愁  与  黑  影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由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9 U    1    4 -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^ | %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 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3- -| 29 Lq    2    5 -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&amp; |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2 9 q    ^    % - -</a:t>
            </a:r>
            <a:r>
              <a:rPr lang="en-US" altLang="zh-CN" sz="315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疾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病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贫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乏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富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源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endParaRPr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罪  恶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  入  主  里  面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来    就  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稣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我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来</a:t>
            </a:r>
            <a:endPara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6/4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351010" y="2394585"/>
            <a:ext cx="29667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4762500"/>
            <a:ext cx="296672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2 - -| 2 9 q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2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3 - -|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失  败</a:t>
            </a:r>
            <a:r>
              <a:rPr lang="en-US" altLang="zh-CN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、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幻  灭  和  羞  耻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十  架   荣  耀  的  福  祉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9 U    1    4 -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^ | %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 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3- -| 29 Lq    2    5 -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&amp; |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2 9 q    ^    % - -</a:t>
            </a:r>
            <a:r>
              <a:rPr lang="en-US" altLang="zh-CN" sz="315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宁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波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endParaRPr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怨  叹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  入  祢  颂  称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来    就  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稣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我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来</a:t>
            </a:r>
            <a:endPara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6/4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351010" y="2394585"/>
            <a:ext cx="29667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4762500"/>
            <a:ext cx="296672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2 - -| 2 9 q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2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3 - -|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狂   骄  不  平  的  血  气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完  全   有  福  的  旨  意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9 U    1    4 -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^ | %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 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3- -| 29 Lq    2    5 -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&amp; |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2 9 q    ^    % - -</a:t>
            </a:r>
            <a:r>
              <a:rPr lang="en-US" altLang="zh-CN" sz="315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endParaRPr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  地  上  腾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  鹰  展  双  翼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来    就  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稣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我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来</a:t>
            </a:r>
            <a:endPara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6/4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351010" y="2394585"/>
            <a:ext cx="29667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4762500"/>
            <a:ext cx="296672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w| q   1   Y   q   1   q| %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生 命 有 何 等 的 奇 妙 大 改 变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e| e   2   w  Lr   4   w| 5 - -|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久 慕 的 亮 光 今 照 耀 我 魂 间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e    3    w    e    3    q | 3  -  -  2 | q    1    Y    q    1    q |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  4| e   3   q   e   3   w| 1 - -\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 乐 潮 溢 我 魂 如 海 涛 之 滚 滚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283325" y="47447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640" y="350837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自耶稣住在我心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2 - -| 2 9 q 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2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3 - -|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  离  幽   冥  阴  府  的  可  怕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来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欢  乐   光  明  的  父  家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9 U    1    4 -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^ | %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 L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3- -| 29 Lq    2    5 - </a:t>
            </a:r>
            <a:r>
              <a:rPr lang="en-US" altLang="zh-CN" sz="315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&amp; |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2 9 q    ^    % - -</a:t>
            </a:r>
            <a:r>
              <a:rPr lang="en-US" altLang="zh-CN" sz="315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败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坏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底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渊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歇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羊</a:t>
            </a:r>
            <a:r>
              <a:rPr lang="en-US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圈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</a:t>
            </a:r>
            <a:endParaRPr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% 9L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    %    3 -  2 | 19  U    ^    %  -  - | 1 9 U    </a:t>
            </a:r>
            <a:r>
              <a:rPr lang="en-US" altLang="zh-CN" sz="3150" dirty="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1</a:t>
            </a:r>
            <a:r>
              <a:rPr lang="en-US" altLang="zh-CN" sz="3150"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    3  -  2 | 1 -  -  1  - 0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  永  远  远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瞻  仰  祢  荣  颜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15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1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来    就  祢</a:t>
            </a:r>
            <a:r>
              <a:rPr lang="en-US" altLang="zh-CN" sz="315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15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稣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我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来</a:t>
            </a:r>
            <a:endPara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 6/4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351010" y="2394585"/>
            <a:ext cx="29667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351010" y="4762500"/>
            <a:ext cx="2966720" cy="497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endParaRPr lang="en-US" altLang="zh-CN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-  3    3  |  3    4     3  -  |  5 -  5    5  |  5    6    5  - |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 在  圣    殿         中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在  圣    殿        中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9 r   4   4 | 3 - 0  6 | 5   3   1   2 | 3 - 3   4 | 2 - - -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4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 天 下 的  人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sz="4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  主 面 前 都  应  当       肃   </a:t>
            </a:r>
            <a:r>
              <a:rPr lang="en-US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4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1- 0 1 | 1- 0 1 </a:t>
            </a:r>
            <a:r>
              <a:rPr lang="en-US" altLang="zh-CN" sz="4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1- 0 1 | 1- &amp; - | 1- - - \1---|1---\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sz="42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肃  静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肃  静</a:t>
            </a:r>
            <a:r>
              <a:rPr lang="en-US" altLang="zh-CN" sz="42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4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 当 肃     静。      阿     们！</a:t>
            </a:r>
            <a:endParaRPr lang="en-US" altLang="zh-CN" sz="4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主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在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圣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殿</a:t>
            </a:r>
            <a:endParaRPr lang="zh-CN" altLang="en-US" sz="4800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 4</a:t>
            </a:r>
            <a:r>
              <a:rPr lang="en-US" altLang="zh-CN" sz="36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</a:t>
            </a:r>
            <a:endParaRPr lang="en-US" altLang="zh-CN" sz="32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821305" y="1174750"/>
            <a:ext cx="89236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                                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860155" y="2809240"/>
            <a:ext cx="16084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479376" y="1160218"/>
            <a:ext cx="11593288" cy="50838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3  3|39w  2 | 4  4  4|4  3  - |6  7  6|59 r  3|2  3 L4|5--|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圣天父真神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祢永远不离弃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爱祢的人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!9u  6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4  3|3  2  - |6  7  !|!9 t  5|3  3  2|1--|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祢永世不改变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满有怜悯恩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昔在今在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永在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我主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我神。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5  2|rod 3-| 6  6  3|tof 4-|5  6  7|!  5  6 |7  !  6|5--|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清晨复清晨主爱日更新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</a:rPr>
              <a:t>;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zh-CN" altLang="en-US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7|!9u  6 | 5  4  3|3  2 -  |6  7  !|!9t  5 |3  4  &amp;|1--\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我一切所需用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祢都已预备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祢信实何广大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显在我身。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祢信实何广大</a:t>
            </a:r>
            <a:endParaRPr sz="40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40322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  3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479376" y="1160218"/>
            <a:ext cx="11593288" cy="50838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3  3|39w  2 | 4  4  4|4  3  - |6  7  6|59 r  3|2  3 L4|5--|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春夏秋冬循环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栽种又收成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日月星辰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时刻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循轨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运行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!9u  6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4  3|3  2  - |6  7  !|!9 t  5|3  3  2|1--|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天地宇宙万物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皆同作见证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述说我主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信实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慈爱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永恒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5  2|rod 3-| 6  6  3|tof 4-|5  6  7|!  5  6 |7  !  6|5--|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清晨复清晨主爱日更新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</a:rPr>
              <a:t>;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zh-CN" altLang="en-US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7|!9u  6 | 5  4  3|3  2 -  |6  7  !|!9t  5 |3  4  &amp;|1--\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我一切所需用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祢都已预备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祢信实何广大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显在我身。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9003665" y="3106420"/>
            <a:ext cx="83439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华文仿宋" panose="02010600040101010101" charset="-122"/>
                <a:ea typeface="华文仿宋" panose="02010600040101010101" charset="-122"/>
                <a:cs typeface="Times New Roman" panose="02020603050405020304" pitchFamily="18" charset="0"/>
                <a:sym typeface="+mn-ea"/>
              </a:rPr>
              <a:t>、</a:t>
            </a:r>
            <a:endParaRPr lang="zh-CN" altLang="en-US" sz="3200" dirty="0">
              <a:latin typeface="华文仿宋" panose="02010600040101010101" charset="-122"/>
              <a:ea typeface="华文仿宋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祢信实何广大</a:t>
            </a:r>
            <a:endParaRPr sz="40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40322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  3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479376" y="1160218"/>
            <a:ext cx="11593288" cy="50838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3  3|39w  2 | 4  4  4|4  3  - |6  7  6|59 r  3|2  3 L4|5--|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祢赦免我罪愆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赐我永平安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祢常与我偕行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安慰扶援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!9u  6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|5  4  3|3  2  - |6  7  !|!9 t  5|3  3  2|1--|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日日加力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更赐我光明美盼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祢沛赐我恩惠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丰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厚无限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en-US" altLang="zh-CN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457200" indent="-457200">
              <a:lnSpc>
                <a:spcPct val="85000"/>
              </a:lnSpc>
              <a:spcAft>
                <a:spcPct val="10000"/>
              </a:spcAft>
              <a:buFont typeface="SimpMusic Accent" panose="05060603040505090403" pitchFamily="18" charset="2"/>
            </a:pPr>
            <a:r>
              <a:rPr lang="en-US" altLang="zh-CN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5  2|rod 3-| 6  6  3|tof 4-|5  6  7|!  5  6 |7  !  6|5--|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祢信实何广大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清晨复清晨主爱日更新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</a:rPr>
              <a:t>; 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zh-CN" altLang="en-US" sz="28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zh-CN" altLang="en-US" sz="28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Base" panose="05060603040505090403" pitchFamily="18" charset="2"/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5  6  7|!9u  6 | 5  4  3|3  2 -  |6  7  !|!9t  5 |3  4  &amp;|1--\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buFont typeface="SimpMusic Accent" panose="05060603040505090403" pitchFamily="18" charset="2"/>
            </a:pP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我一切所需用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祢都已预备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祢信实何广大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显在我身。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祢信实何广大</a:t>
            </a:r>
            <a:endParaRPr sz="40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654050" y="40322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: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  3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w| q   1   Y   q   1   q| %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如 今 不 流 荡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再 入 那 迷 途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e| e   2   w  Lr   4   w| 5 - -|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的 罪 虽 众 多 主 宝 血 已 涂 抹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e    3    w    e    3    q | 3  -  -  2 | q    1    Y    q    1    q |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  4| e   3   q   e   3   w| 1 - -\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 乐 潮 溢 我 魂 如 海 涛 之 滚 滚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283325" y="47447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640" y="350837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自耶稣住在我心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w| q   1   Y   q   1   q| %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今 有 大 盼 望 又 确 实 又 稳 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e| e   2   w  Lr   4   w| 5 - -|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 疑 虑 的 黑 云 来 遮 蔽 我 道 路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e    3    w    e    3    q | 3  -  -  2 | q    1    Y    q    1    q |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  4| e   3   q   e   3   w| 1 - -\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 乐 潮 溢 我 魂 如 海 涛 之 滚 滚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283325" y="47447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640" y="350837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自耶稣住在我心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w| q   1   Y   q   1   q| %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 经 过 死 荫 谷 亦 有 光 照 我 前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  3 9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e| e   2   w  Lr   4   w| 5 - -|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城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极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辉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煌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心。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e    3    w    e    3    q | 3  -  -  2 | q    1    Y    q    1    q | % - -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 耶  稣  来  住  在  我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iiiI| %   YiiiU   1   qiiiw| 3   eiiir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5    4| e   3   q   e   3   w| 1 - -\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 乐 潮 溢 我 魂 如 海 涛 之 滚 滚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 耶 稣 来 住 在 我 心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283325" y="4744720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640" y="350837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自耶稣住在我心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151765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 2     1 |  %  -  -  % |  ^     &amp;     2     1 |  1 -  &amp;  - | 4  -  3     2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要   真   诚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莫   负   人   家   信   任   深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要   洁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 -   -  ^ |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&amp;     2     4 | 3  -  -  0 | 3  -   2     1 | %  -   -   %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为   有   人   关  心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    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刚  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3    5L   5 |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7  -   6  - | 6  -  7    6 | 5  -  -  3 | 4    3    3 9  w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zh-CN" altLang="en-US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痛  苦  才  能     当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要  胆  壮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奋  斗  才  能   得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-  -  0 | 6  -   7     6 |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-  -  3 | 4     3    3 9  w | 1   -   -   0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胆  壮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奋  斗   才  能   得  胜。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青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95275" y="47498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 2     1 |  %  -  -  % |  ^     &amp;     2     1 |  1 -  &amp;  - | 4  -  3     2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要   爱   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   敌   也   爱   沦   落   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要   施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&amp;  -   -  ^ | %     &amp;     2     4 | 3  -  -  0 | 3  -   2     1 | %  -   -   % |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赠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  诚   义   重   财  轻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虚  怀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  </a:t>
            </a:r>
            <a:r>
              <a:rPr lang="en-US" altLang="zh-CN" sz="35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5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3    5L   5 | 7  -   6  - | 6  -  7    6 | 5  -  -  3 | 4    3    3 9  w | 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忘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弱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点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学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榜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样</a:t>
            </a:r>
            <a:r>
              <a:rPr lang="en-US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助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-  -  0 | 6  -   7     6 | 5  -  -  3 | 4     3    3 9  w | 1   -   -   0  \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;         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要   向  上</a:t>
            </a:r>
            <a:r>
              <a:rPr lang="en-US" altLang="zh-CN" sz="3500" b="1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5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学  主   榜  样   助  人</a:t>
            </a:r>
            <a:r>
              <a:rPr lang="en-US" altLang="zh-CN" sz="35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5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青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年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endParaRPr lang="zh-CN" altLang="en-US"/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95275" y="47498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/4</a:t>
            </a:r>
            <a:endParaRPr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27197</Words>
  <Application>WPS 演示</Application>
  <PresentationFormat>宽屏</PresentationFormat>
  <Paragraphs>827</Paragraphs>
  <Slides>44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7" baseType="lpstr">
      <vt:lpstr>Arial</vt:lpstr>
      <vt:lpstr>宋体</vt:lpstr>
      <vt:lpstr>Wingdings</vt:lpstr>
      <vt:lpstr>Times New Roman</vt:lpstr>
      <vt:lpstr>SimpMusic Base</vt:lpstr>
      <vt:lpstr>SimpMusic Base</vt:lpstr>
      <vt:lpstr>黑体</vt:lpstr>
      <vt:lpstr>SimpMusic Accent</vt:lpstr>
      <vt:lpstr>Calibri</vt:lpstr>
      <vt:lpstr>微软雅黑</vt:lpstr>
      <vt:lpstr>Arial Unicode MS</vt:lpstr>
      <vt:lpstr>华文仿宋</vt:lpstr>
      <vt:lpstr>Office Theme</vt:lpstr>
      <vt:lpstr>数   算   主   恩</vt:lpstr>
      <vt:lpstr>数   算   主   恩</vt:lpstr>
      <vt:lpstr>数   算   主   恩</vt:lpstr>
      <vt:lpstr>自耶稣住在我心</vt:lpstr>
      <vt:lpstr>自耶稣住在我心</vt:lpstr>
      <vt:lpstr>自耶稣住在我心</vt:lpstr>
      <vt:lpstr>自耶稣住在我心</vt:lpstr>
      <vt:lpstr>青  年  向  上</vt:lpstr>
      <vt:lpstr>青  年  向  上</vt:lpstr>
      <vt:lpstr>青  年  向  上</vt:lpstr>
      <vt:lpstr>耶稣基督是我一切</vt:lpstr>
      <vt:lpstr>耶稣基督是我一切</vt:lpstr>
      <vt:lpstr>耶稣基督是我一切</vt:lpstr>
      <vt:lpstr>耶稣基督是我一切</vt:lpstr>
      <vt:lpstr>歌   颂   主   爱</vt:lpstr>
      <vt:lpstr>歌   颂   主   爱</vt:lpstr>
      <vt:lpstr>歌   颂   主   爱</vt:lpstr>
      <vt:lpstr>PowerPoint 演示文稿</vt:lpstr>
      <vt:lpstr>PowerPoint 演示文稿</vt:lpstr>
      <vt:lpstr>PowerPoint 演示文稿</vt:lpstr>
      <vt:lpstr>主  爱  说  不  尽</vt:lpstr>
      <vt:lpstr>主  爱  说  不  尽</vt:lpstr>
      <vt:lpstr>主  爱  说  不  尽</vt:lpstr>
      <vt:lpstr>主  爱  说  不  尽</vt:lpstr>
      <vt:lpstr>宝 贵 祷 告 良 辰</vt:lpstr>
      <vt:lpstr>宝 贵 祷 告 良 辰</vt:lpstr>
      <vt:lpstr>宝 贵 祷 告 良 辰</vt:lpstr>
      <vt:lpstr>宝 贵 祷 告 良 辰</vt:lpstr>
      <vt:lpstr>你真肯吗 恩主问道</vt:lpstr>
      <vt:lpstr>你真肯吗 恩主问道</vt:lpstr>
      <vt:lpstr>你真肯吗 恩主问道</vt:lpstr>
      <vt:lpstr>你真肯吗 恩主问道</vt:lpstr>
      <vt:lpstr>至  极  的  爱</vt:lpstr>
      <vt:lpstr>至  极  的  爱</vt:lpstr>
      <vt:lpstr>至  极  的  爱</vt:lpstr>
      <vt:lpstr>至  极  的  爱</vt:lpstr>
      <vt:lpstr> 耶  稣  我  来</vt:lpstr>
      <vt:lpstr> 耶  稣  我  来</vt:lpstr>
      <vt:lpstr> 耶  稣  我  来</vt:lpstr>
      <vt:lpstr> 耶  稣  我  来</vt:lpstr>
      <vt:lpstr>主  在  圣  殿</vt:lpstr>
      <vt:lpstr>祢信实何广大</vt:lpstr>
      <vt:lpstr>祢信实何广大</vt:lpstr>
      <vt:lpstr>祢信实何广大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1052</cp:revision>
  <cp:lastPrinted>2023-10-20T16:25:00Z</cp:lastPrinted>
  <dcterms:created xsi:type="dcterms:W3CDTF">2015-03-20T02:56:00Z</dcterms:created>
  <dcterms:modified xsi:type="dcterms:W3CDTF">2024-08-19T16:14:42Z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